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9" r:id="rId2"/>
    <p:sldMasterId id="2147483723" r:id="rId3"/>
    <p:sldMasterId id="2147483728" r:id="rId4"/>
    <p:sldMasterId id="2147483741" r:id="rId5"/>
    <p:sldMasterId id="2147483755" r:id="rId6"/>
    <p:sldMasterId id="2147483758" r:id="rId7"/>
  </p:sldMasterIdLst>
  <p:notesMasterIdLst>
    <p:notesMasterId r:id="rId33"/>
  </p:notesMasterIdLst>
  <p:handoutMasterIdLst>
    <p:handoutMasterId r:id="rId34"/>
  </p:handoutMasterIdLst>
  <p:sldIdLst>
    <p:sldId id="1312" r:id="rId8"/>
    <p:sldId id="1354" r:id="rId9"/>
    <p:sldId id="1352" r:id="rId10"/>
    <p:sldId id="1353" r:id="rId11"/>
    <p:sldId id="1313" r:id="rId12"/>
    <p:sldId id="1314" r:id="rId13"/>
    <p:sldId id="1315" r:id="rId14"/>
    <p:sldId id="1331" r:id="rId15"/>
    <p:sldId id="1316" r:id="rId16"/>
    <p:sldId id="1317" r:id="rId17"/>
    <p:sldId id="1333" r:id="rId18"/>
    <p:sldId id="1334" r:id="rId19"/>
    <p:sldId id="1335" r:id="rId20"/>
    <p:sldId id="1336" r:id="rId21"/>
    <p:sldId id="1337" r:id="rId22"/>
    <p:sldId id="1338" r:id="rId23"/>
    <p:sldId id="1342" r:id="rId24"/>
    <p:sldId id="1358" r:id="rId25"/>
    <p:sldId id="1343" r:id="rId26"/>
    <p:sldId id="1344" r:id="rId27"/>
    <p:sldId id="1357" r:id="rId28"/>
    <p:sldId id="1348" r:id="rId29"/>
    <p:sldId id="1351" r:id="rId30"/>
    <p:sldId id="1263" r:id="rId31"/>
    <p:sldId id="1355" r:id="rId3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558ED5"/>
    <a:srgbClr val="000258"/>
    <a:srgbClr val="000000"/>
    <a:srgbClr val="00214E"/>
    <a:srgbClr val="99CC00"/>
    <a:srgbClr val="FFBB33"/>
    <a:srgbClr val="FF4444"/>
    <a:srgbClr val="804444"/>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8372" autoAdjust="0"/>
  </p:normalViewPr>
  <p:slideViewPr>
    <p:cSldViewPr snapToObjects="1">
      <p:cViewPr varScale="1">
        <p:scale>
          <a:sx n="66" d="100"/>
          <a:sy n="66" d="100"/>
        </p:scale>
        <p:origin x="-1434" y="-84"/>
      </p:cViewPr>
      <p:guideLst>
        <p:guide orient="horz" pos="3024"/>
        <p:guide pos="2688"/>
      </p:guideLst>
    </p:cSldViewPr>
  </p:slideViewPr>
  <p:outlineViewPr>
    <p:cViewPr>
      <p:scale>
        <a:sx n="33" d="100"/>
        <a:sy n="33" d="100"/>
      </p:scale>
      <p:origin x="0" y="738"/>
    </p:cViewPr>
  </p:outlineViewPr>
  <p:notesTextViewPr>
    <p:cViewPr>
      <p:scale>
        <a:sx n="100" d="100"/>
        <a:sy n="100" d="100"/>
      </p:scale>
      <p:origin x="0" y="0"/>
    </p:cViewPr>
  </p:notesTextViewPr>
  <p:sorterViewPr>
    <p:cViewPr>
      <p:scale>
        <a:sx n="100" d="100"/>
        <a:sy n="100" d="100"/>
      </p:scale>
      <p:origin x="0" y="348"/>
    </p:cViewPr>
  </p:sorterViewPr>
  <p:notesViewPr>
    <p:cSldViewPr snapToObjects="1" showGuides="1">
      <p:cViewPr varScale="1">
        <p:scale>
          <a:sx n="56" d="100"/>
          <a:sy n="56" d="100"/>
        </p:scale>
        <p:origin x="-2724"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flip="none" rotWithShape="1">
              <a:gsLst>
                <a:gs pos="0">
                  <a:srgbClr val="0765A5">
                    <a:shade val="30000"/>
                    <a:satMod val="115000"/>
                  </a:srgbClr>
                </a:gs>
                <a:gs pos="50000">
                  <a:srgbClr val="0765A5">
                    <a:shade val="67500"/>
                    <a:satMod val="115000"/>
                  </a:srgbClr>
                </a:gs>
                <a:gs pos="100000">
                  <a:srgbClr val="0765A5">
                    <a:shade val="100000"/>
                    <a:satMod val="115000"/>
                  </a:srgbClr>
                </a:gs>
              </a:gsLst>
              <a:lin ang="5400000" scaled="1"/>
              <a:tileRect/>
            </a:gradFill>
            <a:scene3d>
              <a:camera prst="orthographicFront"/>
              <a:lightRig rig="threePt" dir="t">
                <a:rot lat="0" lon="0" rev="1200000"/>
              </a:lightRig>
            </a:scene3d>
            <a:sp3d/>
          </c:spPr>
          <c:invertIfNegative val="0"/>
          <c:dLbls>
            <c:dLbl>
              <c:idx val="1"/>
              <c:layout>
                <c:manualLayout>
                  <c:x val="-1.5782828282828317E-3"/>
                  <c:y val="-3.1250000000000035E-2"/>
                </c:manualLayout>
              </c:layout>
              <c:dLblPos val="outEnd"/>
              <c:showLegendKey val="0"/>
              <c:showVal val="1"/>
              <c:showCatName val="0"/>
              <c:showSerName val="0"/>
              <c:showPercent val="0"/>
              <c:showBubbleSize val="0"/>
            </c:dLbl>
            <c:dLbl>
              <c:idx val="2"/>
              <c:layout>
                <c:manualLayout>
                  <c:x val="-1.5781945516360571E-3"/>
                  <c:y val="-3.7937152810415209E-2"/>
                </c:manualLayout>
              </c:layout>
              <c:dLblPos val="outEnd"/>
              <c:showLegendKey val="0"/>
              <c:showVal val="1"/>
              <c:showCatName val="0"/>
              <c:showSerName val="0"/>
              <c:showPercent val="0"/>
              <c:showBubbleSize val="0"/>
            </c:dLbl>
            <c:dLbl>
              <c:idx val="3"/>
              <c:layout>
                <c:manualLayout>
                  <c:x val="-1.5781945516361172E-3"/>
                  <c:y val="-3.2574752738932032E-2"/>
                </c:manualLayout>
              </c:layout>
              <c:dLblPos val="outEnd"/>
              <c:showLegendKey val="0"/>
              <c:showVal val="1"/>
              <c:showCatName val="0"/>
              <c:showSerName val="0"/>
              <c:showPercent val="0"/>
              <c:showBubbleSize val="0"/>
            </c:dLbl>
            <c:txPr>
              <a:bodyPr/>
              <a:lstStyle/>
              <a:p>
                <a:pPr>
                  <a:defRPr sz="1398" b="1"/>
                </a:pPr>
                <a:endParaRPr lang="de-DE"/>
              </a:p>
            </c:txPr>
            <c:dLblPos val="outEnd"/>
            <c:showLegendKey val="0"/>
            <c:showVal val="1"/>
            <c:showCatName val="0"/>
            <c:showSerName val="0"/>
            <c:showPercent val="0"/>
            <c:showBubbleSize val="0"/>
            <c:showLeaderLines val="0"/>
          </c:dLbls>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504</c:v>
                </c:pt>
                <c:pt idx="1">
                  <c:v>506</c:v>
                </c:pt>
                <c:pt idx="2">
                  <c:v>512</c:v>
                </c:pt>
                <c:pt idx="3">
                  <c:v>541</c:v>
                </c:pt>
                <c:pt idx="4">
                  <c:v>568</c:v>
                </c:pt>
              </c:numCache>
            </c:numRef>
          </c:val>
        </c:ser>
        <c:dLbls>
          <c:showLegendKey val="0"/>
          <c:showVal val="0"/>
          <c:showCatName val="0"/>
          <c:showSerName val="0"/>
          <c:showPercent val="0"/>
          <c:showBubbleSize val="0"/>
        </c:dLbls>
        <c:gapWidth val="61"/>
        <c:overlap val="-14"/>
        <c:axId val="140537216"/>
        <c:axId val="142754944"/>
      </c:barChart>
      <c:catAx>
        <c:axId val="140537216"/>
        <c:scaling>
          <c:orientation val="minMax"/>
        </c:scaling>
        <c:delete val="0"/>
        <c:axPos val="b"/>
        <c:numFmt formatCode="General" sourceLinked="1"/>
        <c:majorTickMark val="out"/>
        <c:minorTickMark val="none"/>
        <c:tickLblPos val="nextTo"/>
        <c:txPr>
          <a:bodyPr/>
          <a:lstStyle/>
          <a:p>
            <a:pPr>
              <a:defRPr sz="1398" b="1"/>
            </a:pPr>
            <a:endParaRPr lang="de-DE"/>
          </a:p>
        </c:txPr>
        <c:crossAx val="142754944"/>
        <c:crosses val="autoZero"/>
        <c:auto val="1"/>
        <c:lblAlgn val="ctr"/>
        <c:lblOffset val="100"/>
        <c:noMultiLvlLbl val="0"/>
      </c:catAx>
      <c:valAx>
        <c:axId val="142754944"/>
        <c:scaling>
          <c:orientation val="minMax"/>
        </c:scaling>
        <c:delete val="1"/>
        <c:axPos val="l"/>
        <c:numFmt formatCode="General" sourceLinked="1"/>
        <c:majorTickMark val="out"/>
        <c:minorTickMark val="none"/>
        <c:tickLblPos val="none"/>
        <c:crossAx val="140537216"/>
        <c:crosses val="autoZero"/>
        <c:crossBetween val="between"/>
      </c:valAx>
      <c:spPr>
        <a:noFill/>
        <a:ln w="25361">
          <a:noFill/>
        </a:ln>
      </c:spPr>
    </c:plotArea>
    <c:plotVisOnly val="1"/>
    <c:dispBlanksAs val="gap"/>
    <c:showDLblsOverMax val="0"/>
  </c:chart>
  <c:txPr>
    <a:bodyPr/>
    <a:lstStyle/>
    <a:p>
      <a:pPr>
        <a:defRPr sz="1797"/>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solidFill>
          <a:schemeClr val="bg1">
            <a:lumMod val="85000"/>
          </a:schemeClr>
        </a:solidFill>
      </c:spPr>
    </c:floor>
    <c:sideWall>
      <c:thickness val="0"/>
    </c:sideWall>
    <c:backWall>
      <c:thickness val="0"/>
    </c:backWall>
    <c:plotArea>
      <c:layout/>
      <c:bar3DChart>
        <c:barDir val="col"/>
        <c:grouping val="clustered"/>
        <c:varyColors val="0"/>
        <c:ser>
          <c:idx val="0"/>
          <c:order val="0"/>
          <c:tx>
            <c:strRef>
              <c:f>גיליון1!$B$1</c:f>
              <c:strCache>
                <c:ptCount val="1"/>
                <c:pt idx="0">
                  <c:v>סידרה 1</c:v>
                </c:pt>
              </c:strCache>
            </c:strRef>
          </c:tx>
          <c:spPr>
            <a:effectLst>
              <a:outerShdw blurRad="38100" dist="38100" dir="18900000" algn="bl" rotWithShape="0">
                <a:prstClr val="black">
                  <a:alpha val="21000"/>
                </a:prstClr>
              </a:outerShdw>
            </a:effectLst>
            <a:scene3d>
              <a:camera prst="orthographicFront"/>
              <a:lightRig rig="threePt" dir="t"/>
            </a:scene3d>
            <a:sp3d>
              <a:bevelT w="82550" h="57150"/>
            </a:sp3d>
          </c:spPr>
          <c:invertIfNegative val="0"/>
          <c:dPt>
            <c:idx val="0"/>
            <c:invertIfNegative val="0"/>
            <c:bubble3D val="0"/>
            <c:spPr>
              <a:solidFill>
                <a:srgbClr val="FFC000"/>
              </a:solidFill>
              <a:ln>
                <a:noFill/>
              </a:ln>
              <a:effectLst>
                <a:outerShdw blurRad="38100" dist="38100" dir="18900000" algn="bl" rotWithShape="0">
                  <a:prstClr val="black">
                    <a:alpha val="21000"/>
                  </a:prstClr>
                </a:outerShdw>
              </a:effectLst>
              <a:scene3d>
                <a:camera prst="orthographicFront"/>
                <a:lightRig rig="threePt" dir="t"/>
              </a:scene3d>
              <a:sp3d>
                <a:bevelT w="82550" h="57150"/>
              </a:sp3d>
            </c:spPr>
          </c:dPt>
          <c:dPt>
            <c:idx val="1"/>
            <c:invertIfNegative val="0"/>
            <c:bubble3D val="0"/>
            <c:spPr>
              <a:solidFill>
                <a:srgbClr val="9900CC"/>
              </a:solidFill>
              <a:ln>
                <a:noFill/>
              </a:ln>
              <a:effectLst>
                <a:outerShdw blurRad="38100" dist="38100" dir="18900000" algn="bl" rotWithShape="0">
                  <a:prstClr val="black">
                    <a:alpha val="21000"/>
                  </a:prstClr>
                </a:outerShdw>
              </a:effectLst>
              <a:scene3d>
                <a:camera prst="orthographicFront"/>
                <a:lightRig rig="threePt" dir="t"/>
              </a:scene3d>
              <a:sp3d>
                <a:bevelT w="82550" h="57150"/>
              </a:sp3d>
            </c:spPr>
          </c:dPt>
          <c:dPt>
            <c:idx val="2"/>
            <c:invertIfNegative val="0"/>
            <c:bubble3D val="0"/>
            <c:spPr>
              <a:solidFill>
                <a:srgbClr val="669900"/>
              </a:solidFill>
              <a:effectLst>
                <a:outerShdw blurRad="38100" dist="38100" dir="18900000" algn="bl" rotWithShape="0">
                  <a:prstClr val="black">
                    <a:alpha val="21000"/>
                  </a:prstClr>
                </a:outerShdw>
              </a:effectLst>
              <a:scene3d>
                <a:camera prst="orthographicFront"/>
                <a:lightRig rig="threePt" dir="t"/>
              </a:scene3d>
              <a:sp3d>
                <a:bevelT w="82550" h="57150"/>
              </a:sp3d>
            </c:spPr>
          </c:dPt>
          <c:dPt>
            <c:idx val="3"/>
            <c:invertIfNegative val="0"/>
            <c:bubble3D val="0"/>
            <c:spPr>
              <a:solidFill>
                <a:srgbClr val="CC0000"/>
              </a:solidFill>
              <a:effectLst>
                <a:outerShdw blurRad="38100" dist="38100" dir="18900000" algn="bl" rotWithShape="0">
                  <a:prstClr val="black">
                    <a:alpha val="21000"/>
                  </a:prstClr>
                </a:outerShdw>
              </a:effectLst>
              <a:scene3d>
                <a:camera prst="orthographicFront"/>
                <a:lightRig rig="threePt" dir="t"/>
              </a:scene3d>
              <a:sp3d>
                <a:bevelT w="82550" h="57150"/>
              </a:sp3d>
            </c:spPr>
          </c:dPt>
          <c:dPt>
            <c:idx val="4"/>
            <c:invertIfNegative val="0"/>
            <c:bubble3D val="0"/>
            <c:spPr>
              <a:solidFill>
                <a:srgbClr val="3333CC"/>
              </a:solidFill>
              <a:effectLst>
                <a:outerShdw blurRad="38100" dist="38100" dir="18900000" algn="bl" rotWithShape="0">
                  <a:prstClr val="black">
                    <a:alpha val="21000"/>
                  </a:prstClr>
                </a:outerShdw>
              </a:effectLst>
              <a:scene3d>
                <a:camera prst="orthographicFront"/>
                <a:lightRig rig="threePt" dir="t"/>
              </a:scene3d>
              <a:sp3d>
                <a:bevelT w="82550" h="57150"/>
              </a:sp3d>
            </c:spPr>
          </c:dPt>
          <c:dPt>
            <c:idx val="5"/>
            <c:invertIfNegative val="0"/>
            <c:bubble3D val="0"/>
            <c:spPr>
              <a:solidFill>
                <a:srgbClr val="FF6600"/>
              </a:solidFill>
              <a:effectLst>
                <a:outerShdw blurRad="38100" dist="38100" dir="18900000" algn="bl" rotWithShape="0">
                  <a:prstClr val="black">
                    <a:alpha val="21000"/>
                  </a:prstClr>
                </a:outerShdw>
              </a:effectLst>
              <a:scene3d>
                <a:camera prst="orthographicFront"/>
                <a:lightRig rig="threePt" dir="t"/>
              </a:scene3d>
              <a:sp3d>
                <a:bevelT w="82550" h="57150"/>
              </a:sp3d>
            </c:spPr>
          </c:dPt>
          <c:dPt>
            <c:idx val="6"/>
            <c:invertIfNegative val="0"/>
            <c:bubble3D val="0"/>
            <c:spPr>
              <a:solidFill>
                <a:srgbClr val="009999"/>
              </a:solidFill>
              <a:effectLst>
                <a:outerShdw blurRad="38100" dist="38100" dir="18900000" algn="bl" rotWithShape="0">
                  <a:prstClr val="black">
                    <a:alpha val="21000"/>
                  </a:prstClr>
                </a:outerShdw>
              </a:effectLst>
              <a:scene3d>
                <a:camera prst="orthographicFront"/>
                <a:lightRig rig="threePt" dir="t"/>
              </a:scene3d>
              <a:sp3d>
                <a:bevelT w="82550" h="57150"/>
              </a:sp3d>
            </c:spPr>
          </c:dPt>
          <c:dPt>
            <c:idx val="7"/>
            <c:invertIfNegative val="0"/>
            <c:bubble3D val="0"/>
            <c:spPr>
              <a:solidFill>
                <a:srgbClr val="00B0F0"/>
              </a:solidFill>
              <a:effectLst>
                <a:outerShdw blurRad="38100" dist="38100" dir="18900000" algn="bl" rotWithShape="0">
                  <a:prstClr val="black">
                    <a:alpha val="21000"/>
                  </a:prstClr>
                </a:outerShdw>
              </a:effectLst>
              <a:scene3d>
                <a:camera prst="orthographicFront"/>
                <a:lightRig rig="threePt" dir="t"/>
              </a:scene3d>
              <a:sp3d>
                <a:bevelT w="82550" h="57150"/>
              </a:sp3d>
            </c:spPr>
          </c:dPt>
          <c:dPt>
            <c:idx val="8"/>
            <c:invertIfNegative val="0"/>
            <c:bubble3D val="0"/>
            <c:spPr>
              <a:solidFill>
                <a:srgbClr val="4A4A6E"/>
              </a:solidFill>
              <a:effectLst>
                <a:outerShdw blurRad="38100" dist="38100" dir="18900000" algn="bl" rotWithShape="0">
                  <a:prstClr val="black">
                    <a:alpha val="21000"/>
                  </a:prstClr>
                </a:outerShdw>
              </a:effectLst>
              <a:scene3d>
                <a:camera prst="orthographicFront"/>
                <a:lightRig rig="threePt" dir="t"/>
              </a:scene3d>
              <a:sp3d>
                <a:bevelT w="82550" h="57150"/>
              </a:sp3d>
            </c:spPr>
          </c:dPt>
          <c:dPt>
            <c:idx val="9"/>
            <c:invertIfNegative val="0"/>
            <c:bubble3D val="0"/>
            <c:spPr>
              <a:solidFill>
                <a:srgbClr val="FF0000"/>
              </a:solidFill>
              <a:effectLst>
                <a:outerShdw blurRad="38100" dist="38100" dir="18900000" algn="bl" rotWithShape="0">
                  <a:prstClr val="black">
                    <a:alpha val="21000"/>
                  </a:prstClr>
                </a:outerShdw>
              </a:effectLst>
              <a:scene3d>
                <a:camera prst="orthographicFront"/>
                <a:lightRig rig="threePt" dir="t"/>
              </a:scene3d>
              <a:sp3d>
                <a:bevelT w="82550" h="57150"/>
              </a:sp3d>
            </c:spPr>
          </c:dPt>
          <c:dLbls>
            <c:dLbl>
              <c:idx val="0"/>
              <c:layout>
                <c:manualLayout>
                  <c:x val="1.5375153751537533E-2"/>
                  <c:y val="-2.0154036690321783E-2"/>
                </c:manualLayout>
              </c:layout>
              <c:showLegendKey val="0"/>
              <c:showVal val="1"/>
              <c:showCatName val="0"/>
              <c:showSerName val="0"/>
              <c:showPercent val="0"/>
              <c:showBubbleSize val="0"/>
            </c:dLbl>
            <c:dLbl>
              <c:idx val="1"/>
              <c:layout>
                <c:manualLayout>
                  <c:x val="1.0762607626076261E-2"/>
                  <c:y val="-1.4395740493086982E-2"/>
                </c:manualLayout>
              </c:layout>
              <c:showLegendKey val="0"/>
              <c:showVal val="1"/>
              <c:showCatName val="0"/>
              <c:showSerName val="0"/>
              <c:showPercent val="0"/>
              <c:showBubbleSize val="0"/>
            </c:dLbl>
            <c:dLbl>
              <c:idx val="2"/>
              <c:layout>
                <c:manualLayout>
                  <c:x val="1.5375153751537533E-2"/>
                  <c:y val="-2.0154036690321783E-2"/>
                </c:manualLayout>
              </c:layout>
              <c:showLegendKey val="0"/>
              <c:showVal val="1"/>
              <c:showCatName val="0"/>
              <c:showSerName val="0"/>
              <c:showPercent val="0"/>
              <c:showBubbleSize val="0"/>
            </c:dLbl>
            <c:dLbl>
              <c:idx val="3"/>
              <c:layout>
                <c:manualLayout>
                  <c:x val="1.6912669126691267E-2"/>
                  <c:y val="-2.3033184788939207E-2"/>
                </c:manualLayout>
              </c:layout>
              <c:showLegendKey val="0"/>
              <c:showVal val="1"/>
              <c:showCatName val="0"/>
              <c:showSerName val="0"/>
              <c:showPercent val="0"/>
              <c:showBubbleSize val="0"/>
            </c:dLbl>
            <c:dLbl>
              <c:idx val="4"/>
              <c:layout>
                <c:manualLayout>
                  <c:x val="9.2250922509225231E-3"/>
                  <c:y val="-1.7274888591704389E-2"/>
                </c:manualLayout>
              </c:layout>
              <c:tx>
                <c:rich>
                  <a:bodyPr/>
                  <a:lstStyle/>
                  <a:p>
                    <a:r>
                      <a:rPr lang="en-US" dirty="0" smtClean="0"/>
                      <a:t>1756</a:t>
                    </a:r>
                    <a:endParaRPr lang="en-US" dirty="0"/>
                  </a:p>
                </c:rich>
              </c:tx>
              <c:showLegendKey val="0"/>
              <c:showVal val="1"/>
              <c:showCatName val="0"/>
              <c:showSerName val="0"/>
              <c:showPercent val="0"/>
              <c:showBubbleSize val="0"/>
            </c:dLbl>
            <c:dLbl>
              <c:idx val="5"/>
              <c:layout>
                <c:manualLayout>
                  <c:x val="1.2300123001230016E-2"/>
                  <c:y val="-2.0154036690321779E-2"/>
                </c:manualLayout>
              </c:layout>
              <c:tx>
                <c:rich>
                  <a:bodyPr/>
                  <a:lstStyle/>
                  <a:p>
                    <a:r>
                      <a:rPr lang="en-US" dirty="0" smtClean="0"/>
                      <a:t>2005</a:t>
                    </a:r>
                    <a:endParaRPr lang="en-US" dirty="0"/>
                  </a:p>
                </c:rich>
              </c:tx>
              <c:showLegendKey val="0"/>
              <c:showVal val="1"/>
              <c:showCatName val="0"/>
              <c:showSerName val="0"/>
              <c:showPercent val="0"/>
              <c:showBubbleSize val="0"/>
            </c:dLbl>
            <c:dLbl>
              <c:idx val="6"/>
              <c:layout>
                <c:manualLayout>
                  <c:x val="1.230012300123003E-2"/>
                  <c:y val="-2.0154036690321783E-2"/>
                </c:manualLayout>
              </c:layout>
              <c:showLegendKey val="0"/>
              <c:showVal val="1"/>
              <c:showCatName val="0"/>
              <c:showSerName val="0"/>
              <c:showPercent val="0"/>
              <c:showBubbleSize val="0"/>
            </c:dLbl>
            <c:dLbl>
              <c:idx val="7"/>
              <c:layout>
                <c:manualLayout>
                  <c:x val="1.3837638376383764E-2"/>
                  <c:y val="-1.1516592394469604E-2"/>
                </c:manualLayout>
              </c:layout>
              <c:showLegendKey val="0"/>
              <c:showVal val="1"/>
              <c:showCatName val="0"/>
              <c:showSerName val="0"/>
              <c:showPercent val="0"/>
              <c:showBubbleSize val="0"/>
            </c:dLbl>
            <c:dLbl>
              <c:idx val="8"/>
              <c:layout>
                <c:manualLayout>
                  <c:x val="1.5375032687334747E-2"/>
                  <c:y val="-2.8791480986173974E-2"/>
                </c:manualLayout>
              </c:layout>
              <c:tx>
                <c:rich>
                  <a:bodyPr rot="0" anchor="ctr" anchorCtr="1"/>
                  <a:lstStyle/>
                  <a:p>
                    <a:pPr>
                      <a:defRPr sz="1400" b="1"/>
                    </a:pPr>
                    <a:r>
                      <a:rPr lang="en-US" dirty="0" smtClean="0"/>
                      <a:t>370</a:t>
                    </a:r>
                    <a:endParaRPr lang="en-US" dirty="0"/>
                  </a:p>
                </c:rich>
              </c:tx>
              <c:spPr>
                <a:noFill/>
              </c:spPr>
              <c:showLegendKey val="0"/>
              <c:showVal val="1"/>
              <c:showCatName val="0"/>
              <c:showSerName val="0"/>
              <c:showPercent val="0"/>
              <c:showBubbleSize val="0"/>
            </c:dLbl>
            <c:dLbl>
              <c:idx val="9"/>
              <c:layout>
                <c:manualLayout>
                  <c:x val="1.8450184501845025E-2"/>
                  <c:y val="-2.0154036690321783E-2"/>
                </c:manualLayout>
              </c:layout>
              <c:tx>
                <c:rich>
                  <a:bodyPr/>
                  <a:lstStyle/>
                  <a:p>
                    <a:r>
                      <a:rPr lang="en-US" dirty="0" smtClean="0"/>
                      <a:t>77</a:t>
                    </a:r>
                    <a:endParaRPr lang="en-US" dirty="0"/>
                  </a:p>
                </c:rich>
              </c:tx>
              <c:showLegendKey val="0"/>
              <c:showVal val="1"/>
              <c:showCatName val="0"/>
              <c:showSerName val="0"/>
              <c:showPercent val="0"/>
              <c:showBubbleSize val="0"/>
            </c:dLbl>
            <c:txPr>
              <a:bodyPr rot="0" anchor="ctr" anchorCtr="1"/>
              <a:lstStyle/>
              <a:p>
                <a:pPr>
                  <a:defRPr sz="1400" b="1"/>
                </a:pPr>
                <a:endParaRPr lang="de-DE"/>
              </a:p>
            </c:txPr>
            <c:showLegendKey val="0"/>
            <c:showVal val="1"/>
            <c:showCatName val="0"/>
            <c:showSerName val="0"/>
            <c:showPercent val="0"/>
            <c:showBubbleSize val="0"/>
            <c:showLeaderLines val="0"/>
          </c:dLbls>
          <c:cat>
            <c:strRef>
              <c:f>גיליון1!$A$2:$A$11</c:f>
              <c:strCache>
                <c:ptCount val="10"/>
                <c:pt idx="0">
                  <c:v>Aleph</c:v>
                </c:pt>
                <c:pt idx="1">
                  <c:v>Voyager</c:v>
                </c:pt>
                <c:pt idx="2">
                  <c:v>Verde</c:v>
                </c:pt>
                <c:pt idx="3">
                  <c:v>SFX</c:v>
                </c:pt>
                <c:pt idx="4">
                  <c:v>MetaLib</c:v>
                </c:pt>
                <c:pt idx="5">
                  <c:v>Primo</c:v>
                </c:pt>
                <c:pt idx="6">
                  <c:v>bX</c:v>
                </c:pt>
                <c:pt idx="7">
                  <c:v>DigiTool</c:v>
                </c:pt>
                <c:pt idx="8">
                  <c:v>Alma</c:v>
                </c:pt>
                <c:pt idx="9">
                  <c:v>Rosetta</c:v>
                </c:pt>
              </c:strCache>
            </c:strRef>
          </c:cat>
          <c:val>
            <c:numRef>
              <c:f>גיליון1!$B$2:$B$11</c:f>
              <c:numCache>
                <c:formatCode>General</c:formatCode>
                <c:ptCount val="10"/>
                <c:pt idx="0">
                  <c:v>2599</c:v>
                </c:pt>
                <c:pt idx="1">
                  <c:v>1371</c:v>
                </c:pt>
                <c:pt idx="2">
                  <c:v>230</c:v>
                </c:pt>
                <c:pt idx="3">
                  <c:v>2664</c:v>
                </c:pt>
                <c:pt idx="4">
                  <c:v>1777</c:v>
                </c:pt>
                <c:pt idx="5">
                  <c:v>2005</c:v>
                </c:pt>
                <c:pt idx="6">
                  <c:v>1400</c:v>
                </c:pt>
                <c:pt idx="7">
                  <c:v>196</c:v>
                </c:pt>
                <c:pt idx="8">
                  <c:v>330</c:v>
                </c:pt>
                <c:pt idx="9">
                  <c:v>27</c:v>
                </c:pt>
              </c:numCache>
            </c:numRef>
          </c:val>
        </c:ser>
        <c:dLbls>
          <c:showLegendKey val="0"/>
          <c:showVal val="1"/>
          <c:showCatName val="0"/>
          <c:showSerName val="0"/>
          <c:showPercent val="0"/>
          <c:showBubbleSize val="0"/>
        </c:dLbls>
        <c:gapWidth val="65"/>
        <c:gapDepth val="125"/>
        <c:shape val="box"/>
        <c:axId val="148520320"/>
        <c:axId val="148522112"/>
        <c:axId val="0"/>
      </c:bar3DChart>
      <c:catAx>
        <c:axId val="148520320"/>
        <c:scaling>
          <c:orientation val="minMax"/>
        </c:scaling>
        <c:delete val="0"/>
        <c:axPos val="b"/>
        <c:majorTickMark val="out"/>
        <c:minorTickMark val="none"/>
        <c:tickLblPos val="nextTo"/>
        <c:txPr>
          <a:bodyPr/>
          <a:lstStyle/>
          <a:p>
            <a:pPr>
              <a:defRPr sz="1100" b="1"/>
            </a:pPr>
            <a:endParaRPr lang="de-DE"/>
          </a:p>
        </c:txPr>
        <c:crossAx val="148522112"/>
        <c:crosses val="autoZero"/>
        <c:auto val="1"/>
        <c:lblAlgn val="ctr"/>
        <c:lblOffset val="100"/>
        <c:noMultiLvlLbl val="0"/>
      </c:catAx>
      <c:valAx>
        <c:axId val="148522112"/>
        <c:scaling>
          <c:orientation val="minMax"/>
        </c:scaling>
        <c:delete val="1"/>
        <c:axPos val="l"/>
        <c:numFmt formatCode="General" sourceLinked="1"/>
        <c:majorTickMark val="out"/>
        <c:minorTickMark val="none"/>
        <c:tickLblPos val="none"/>
        <c:crossAx val="148520320"/>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E7D8ECD-6450-2242-AE69-CEBDE8E5788C}" type="datetimeFigureOut">
              <a:rPr lang="en-US" smtClean="0"/>
              <a:t>10/15/2014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E55317F9-A578-E840-97DC-0F7D9AE53F88}" type="slidenum">
              <a:rPr lang="en-US" smtClean="0"/>
              <a:t>‹#›</a:t>
            </a:fld>
            <a:endParaRPr lang="en-US"/>
          </a:p>
        </p:txBody>
      </p:sp>
    </p:spTree>
    <p:extLst>
      <p:ext uri="{BB962C8B-B14F-4D97-AF65-F5344CB8AC3E}">
        <p14:creationId xmlns:p14="http://schemas.microsoft.com/office/powerpoint/2010/main" val="1357699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E74AD77-EF89-9F43-88A2-8F4BAEE0FC08}" type="datetimeFigureOut">
              <a:rPr lang="en-US" smtClean="0"/>
              <a:t>10/15/2014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EBA755C-5962-D84E-8A5B-BBD874E5B7EA}" type="slidenum">
              <a:rPr lang="en-US" smtClean="0"/>
              <a:t>‹#›</a:t>
            </a:fld>
            <a:endParaRPr lang="en-US"/>
          </a:p>
        </p:txBody>
      </p:sp>
    </p:spTree>
    <p:extLst>
      <p:ext uri="{BB962C8B-B14F-4D97-AF65-F5344CB8AC3E}">
        <p14:creationId xmlns:p14="http://schemas.microsoft.com/office/powerpoint/2010/main" val="41856185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6C19D-213B-4408-A8AE-150BFE63932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8565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latin typeface="Arial" charset="0"/>
                <a:cs typeface="Arial" charset="0"/>
              </a:rPr>
              <a:t>We’ve identified through</a:t>
            </a:r>
            <a:r>
              <a:rPr lang="en-US" sz="1100" baseline="0" dirty="0" smtClean="0">
                <a:latin typeface="Arial" charset="0"/>
                <a:cs typeface="Arial" charset="0"/>
              </a:rPr>
              <a:t> conversation that there is a need to next-gen</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latin typeface="Arial" charset="0"/>
                <a:cs typeface="Arial" charset="0"/>
              </a:rPr>
              <a:t>Enormous investment in development, </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latin typeface="Arial" charset="0"/>
                <a:cs typeface="Arial" charset="0"/>
              </a:rPr>
              <a:t>Build next-gen</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latin typeface="Arial" charset="0"/>
                <a:cs typeface="Arial" charset="0"/>
              </a:rPr>
              <a:t>Talking to leading thinker in consortia around the world to meet the specific needs of today</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latin typeface="Arial" charset="0"/>
                <a:cs typeface="Arial" charset="0"/>
              </a:rPr>
              <a:t>We brought the first institution live about 2 years</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latin typeface="Arial" charset="0"/>
                <a:cs typeface="Arial" charset="0"/>
              </a:rPr>
              <a:t>So 2 years institutions shut down their ILS, link resolver, ERM and started using Alma</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latin typeface="Arial" charset="0"/>
                <a:cs typeface="Arial" charset="0"/>
              </a:rPr>
              <a:t>Here we are 2 years after and hundreds of institutions are live with Alma, moving away from the silo-</a:t>
            </a:r>
            <a:r>
              <a:rPr lang="en-US" sz="1100" baseline="0" dirty="0" err="1" smtClean="0">
                <a:latin typeface="Arial" charset="0"/>
                <a:cs typeface="Arial" charset="0"/>
              </a:rPr>
              <a:t>ed</a:t>
            </a:r>
            <a:r>
              <a:rPr lang="en-US" sz="1100" baseline="0" dirty="0" smtClean="0">
                <a:latin typeface="Arial" charset="0"/>
                <a:cs typeface="Arial" charset="0"/>
              </a:rPr>
              <a:t> approach and using the Ex Libris solution for their legacy, current and desired workflows</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latin typeface="Arial" charset="0"/>
                <a:cs typeface="Arial" charset="0"/>
              </a:rPr>
              <a:t>Let’s go through the top 8 of what we see a they key points on next-gen</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100" baseline="0" dirty="0"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50" dirty="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smtClean="0">
              <a:solidFill>
                <a:schemeClr val="tx1"/>
              </a:solidFill>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50" dirty="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B4FE14B5-7F02-409E-8DD2-4AD0EBA20F16}" type="slidenum">
              <a:rPr lang="he-IL" smtClean="0">
                <a:solidFill>
                  <a:prstClr val="black"/>
                </a:solidFill>
              </a:rPr>
              <a:pPr/>
              <a:t>3</a:t>
            </a:fld>
            <a:endParaRPr lang="en-US" smtClean="0">
              <a:solidFill>
                <a:prstClr val="black"/>
              </a:solidFill>
            </a:endParaRPr>
          </a:p>
        </p:txBody>
      </p:sp>
      <p:sp>
        <p:nvSpPr>
          <p:cNvPr id="50178" name="Rectangle 7"/>
          <p:cNvSpPr txBox="1">
            <a:spLocks noGrp="1" noChangeArrowheads="1"/>
          </p:cNvSpPr>
          <p:nvPr/>
        </p:nvSpPr>
        <p:spPr bwMode="auto">
          <a:xfrm>
            <a:off x="3979757" y="8843645"/>
            <a:ext cx="3043343" cy="465455"/>
          </a:xfrm>
          <a:prstGeom prst="rect">
            <a:avLst/>
          </a:prstGeom>
          <a:noFill/>
          <a:ln w="9525">
            <a:noFill/>
            <a:miter lim="800000"/>
            <a:headEnd/>
            <a:tailEnd/>
          </a:ln>
        </p:spPr>
        <p:txBody>
          <a:bodyPr lIns="93324" tIns="46662" rIns="93324" bIns="46662" anchor="b"/>
          <a:lstStyle/>
          <a:p>
            <a:pPr algn="r" defTabSz="933237" eaLnBrk="0" fontAlgn="base" hangingPunct="0">
              <a:spcBef>
                <a:spcPct val="0"/>
              </a:spcBef>
              <a:spcAft>
                <a:spcPct val="0"/>
              </a:spcAft>
            </a:pPr>
            <a:fld id="{D8CA15B0-53EF-4347-8085-99DA607EC1E6}" type="slidenum">
              <a:rPr lang="he-IL" sz="1200">
                <a:solidFill>
                  <a:prstClr val="black"/>
                </a:solidFill>
                <a:latin typeface="Arial" charset="0"/>
                <a:ea typeface="MS PGothic" pitchFamily="34" charset="-128"/>
              </a:rPr>
              <a:pPr algn="r" defTabSz="933237" eaLnBrk="0" fontAlgn="base" hangingPunct="0">
                <a:spcBef>
                  <a:spcPct val="0"/>
                </a:spcBef>
                <a:spcAft>
                  <a:spcPct val="0"/>
                </a:spcAft>
              </a:pPr>
              <a:t>3</a:t>
            </a:fld>
            <a:endParaRPr lang="en-US" sz="1200">
              <a:solidFill>
                <a:prstClr val="black"/>
              </a:solidFill>
              <a:latin typeface="Arial" charset="0"/>
              <a:ea typeface="MS PGothic" pitchFamily="34" charset="-128"/>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36414" y="4421823"/>
            <a:ext cx="5150273" cy="4189095"/>
          </a:xfrm>
          <a:noFill/>
          <a:ln/>
        </p:spPr>
        <p:txBody>
          <a:bodyPr/>
          <a:lstStyle/>
          <a:p>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ln/>
        </p:spPr>
      </p:sp>
      <p:sp>
        <p:nvSpPr>
          <p:cNvPr id="123906" name="Rectangle 3"/>
          <p:cNvSpPr>
            <a:spLocks noGrp="1" noChangeArrowheads="1"/>
          </p:cNvSpPr>
          <p:nvPr>
            <p:ph type="body" idx="1"/>
          </p:nvPr>
        </p:nvSpPr>
        <p:spPr>
          <a:noFill/>
          <a:ln/>
        </p:spPr>
        <p:txBody>
          <a:bodyPr/>
          <a:lstStyle/>
          <a:p>
            <a:endParaRPr lang="en-US" smtClean="0">
              <a:latin typeface="Arial" charset="0"/>
              <a:cs typeface="Arial" charset="0"/>
            </a:endParaRPr>
          </a:p>
          <a:p>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58BEC1-6572-4067-AEB0-CA0A52CD3130}" type="slidenum">
              <a:rPr lang="he-IL">
                <a:solidFill>
                  <a:prstClr val="black"/>
                </a:solidFill>
              </a:rPr>
              <a:pPr/>
              <a:t>4</a:t>
            </a:fld>
            <a:endParaRPr lang="en-US" dirty="0">
              <a:solidFill>
                <a:prstClr val="black"/>
              </a:solidFill>
            </a:endParaRPr>
          </a:p>
        </p:txBody>
      </p:sp>
      <p:sp>
        <p:nvSpPr>
          <p:cNvPr id="602114" name="Rectangle 2"/>
          <p:cNvSpPr>
            <a:spLocks noGrp="1" noRot="1" noChangeAspect="1" noChangeArrowheads="1" noTextEdit="1"/>
          </p:cNvSpPr>
          <p:nvPr>
            <p:ph type="sldImg"/>
          </p:nvPr>
        </p:nvSpPr>
        <p:spPr>
          <a:xfrm>
            <a:off x="1184275" y="698500"/>
            <a:ext cx="4654550" cy="3490913"/>
          </a:xfrm>
          <a:ln/>
        </p:spPr>
      </p:sp>
      <p:sp>
        <p:nvSpPr>
          <p:cNvPr id="602115" name="Rectangle 3"/>
          <p:cNvSpPr>
            <a:spLocks noGrp="1" noChangeArrowheads="1"/>
          </p:cNvSpPr>
          <p:nvPr>
            <p:ph type="body" idx="1"/>
          </p:nvPr>
        </p:nvSpPr>
        <p:spPr/>
        <p:txBody>
          <a:bodyPr/>
          <a:lstStyle/>
          <a:p>
            <a:r>
              <a:rPr lang="he-IL" dirty="0" smtClean="0"/>
              <a:t> </a:t>
            </a:r>
            <a:r>
              <a:rPr lang="he-IL" dirty="0">
                <a:latin typeface="Arial" pitchFamily="34" charset="0"/>
                <a:cs typeface="Arial" pitchFamily="34" charset="0"/>
              </a:rPr>
              <a:t>סידרה 1</a:t>
            </a:r>
            <a:r>
              <a:rPr lang="he-IL" dirty="0" smtClean="0"/>
              <a:t> </a:t>
            </a:r>
            <a:r>
              <a:rPr lang="en-US" dirty="0">
                <a:latin typeface="Arial" pitchFamily="34" charset="0"/>
                <a:cs typeface="Arial" pitchFamily="34" charset="0"/>
              </a:rPr>
              <a:t>Aleph</a:t>
            </a:r>
            <a:r>
              <a:rPr lang="en-US" dirty="0" smtClean="0"/>
              <a:t> </a:t>
            </a:r>
            <a:r>
              <a:rPr lang="en-US" dirty="0">
                <a:latin typeface="Arial" pitchFamily="34" charset="0"/>
                <a:cs typeface="Arial" pitchFamily="34" charset="0"/>
              </a:rPr>
              <a:t>2325</a:t>
            </a:r>
            <a:r>
              <a:rPr lang="en-US" dirty="0" smtClean="0"/>
              <a:t> </a:t>
            </a:r>
            <a:r>
              <a:rPr lang="en-US" dirty="0">
                <a:latin typeface="Arial" pitchFamily="34" charset="0"/>
                <a:cs typeface="Arial" pitchFamily="34" charset="0"/>
              </a:rPr>
              <a:t>Voyager</a:t>
            </a:r>
            <a:r>
              <a:rPr lang="en-US" dirty="0" smtClean="0"/>
              <a:t> </a:t>
            </a:r>
            <a:r>
              <a:rPr lang="en-US" dirty="0">
                <a:latin typeface="Arial" pitchFamily="34" charset="0"/>
                <a:cs typeface="Arial" pitchFamily="34" charset="0"/>
              </a:rPr>
              <a:t>1369</a:t>
            </a:r>
            <a:r>
              <a:rPr lang="en-US" dirty="0" smtClean="0"/>
              <a:t> </a:t>
            </a:r>
            <a:r>
              <a:rPr lang="en-US" dirty="0">
                <a:latin typeface="Arial" pitchFamily="34" charset="0"/>
                <a:cs typeface="Arial" pitchFamily="34" charset="0"/>
              </a:rPr>
              <a:t>Verde</a:t>
            </a:r>
            <a:r>
              <a:rPr lang="en-US" dirty="0" smtClean="0"/>
              <a:t> </a:t>
            </a:r>
            <a:r>
              <a:rPr lang="en-US" dirty="0">
                <a:latin typeface="Arial" pitchFamily="34" charset="0"/>
                <a:cs typeface="Arial" pitchFamily="34" charset="0"/>
              </a:rPr>
              <a:t>229</a:t>
            </a:r>
            <a:r>
              <a:rPr lang="en-US" dirty="0" smtClean="0"/>
              <a:t> </a:t>
            </a:r>
            <a:r>
              <a:rPr lang="en-US" dirty="0">
                <a:latin typeface="Arial" pitchFamily="34" charset="0"/>
                <a:cs typeface="Arial" pitchFamily="34" charset="0"/>
              </a:rPr>
              <a:t>SFX</a:t>
            </a:r>
            <a:r>
              <a:rPr lang="en-US" dirty="0" smtClean="0"/>
              <a:t> </a:t>
            </a:r>
            <a:r>
              <a:rPr lang="en-US" dirty="0">
                <a:latin typeface="Arial" pitchFamily="34" charset="0"/>
                <a:cs typeface="Arial" pitchFamily="34" charset="0"/>
              </a:rPr>
              <a:t>2385</a:t>
            </a:r>
            <a:r>
              <a:rPr lang="en-US" dirty="0" smtClean="0"/>
              <a:t> </a:t>
            </a:r>
            <a:r>
              <a:rPr lang="en-US" dirty="0">
                <a:latin typeface="Arial" pitchFamily="34" charset="0"/>
                <a:cs typeface="Arial" pitchFamily="34" charset="0"/>
              </a:rPr>
              <a:t>MetaLib</a:t>
            </a:r>
            <a:r>
              <a:rPr lang="en-US" dirty="0" smtClean="0"/>
              <a:t> </a:t>
            </a:r>
            <a:r>
              <a:rPr lang="en-US" dirty="0">
                <a:latin typeface="Arial" pitchFamily="34" charset="0"/>
                <a:cs typeface="Arial" pitchFamily="34" charset="0"/>
              </a:rPr>
              <a:t>1728</a:t>
            </a:r>
            <a:r>
              <a:rPr lang="en-US" dirty="0" smtClean="0"/>
              <a:t> </a:t>
            </a:r>
            <a:r>
              <a:rPr lang="en-US" dirty="0">
                <a:latin typeface="Arial" pitchFamily="34" charset="0"/>
                <a:cs typeface="Arial" pitchFamily="34" charset="0"/>
              </a:rPr>
              <a:t>Primo</a:t>
            </a:r>
            <a:r>
              <a:rPr lang="en-US" dirty="0" smtClean="0"/>
              <a:t> </a:t>
            </a:r>
            <a:r>
              <a:rPr lang="en-US" dirty="0">
                <a:latin typeface="Arial" pitchFamily="34" charset="0"/>
                <a:cs typeface="Arial" pitchFamily="34" charset="0"/>
              </a:rPr>
              <a:t>933</a:t>
            </a:r>
            <a:r>
              <a:rPr lang="en-US" dirty="0" smtClean="0"/>
              <a:t> </a:t>
            </a:r>
            <a:r>
              <a:rPr lang="en-US" dirty="0">
                <a:latin typeface="Arial" pitchFamily="34" charset="0"/>
                <a:cs typeface="Arial" pitchFamily="34" charset="0"/>
              </a:rPr>
              <a:t>bX</a:t>
            </a:r>
            <a:r>
              <a:rPr lang="en-US" dirty="0" smtClean="0"/>
              <a:t> </a:t>
            </a:r>
            <a:r>
              <a:rPr lang="en-US" dirty="0">
                <a:latin typeface="Arial" pitchFamily="34" charset="0"/>
                <a:cs typeface="Arial" pitchFamily="34" charset="0"/>
              </a:rPr>
              <a:t>1108</a:t>
            </a:r>
            <a:r>
              <a:rPr lang="en-US" dirty="0" smtClean="0"/>
              <a:t> </a:t>
            </a:r>
            <a:r>
              <a:rPr lang="en-US" dirty="0">
                <a:latin typeface="Arial" pitchFamily="34" charset="0"/>
                <a:cs typeface="Arial" pitchFamily="34" charset="0"/>
              </a:rPr>
              <a:t>DigiTool</a:t>
            </a:r>
            <a:r>
              <a:rPr lang="en-US" dirty="0" smtClean="0"/>
              <a:t> </a:t>
            </a:r>
            <a:r>
              <a:rPr lang="en-US" dirty="0">
                <a:latin typeface="Arial" pitchFamily="34" charset="0"/>
                <a:cs typeface="Arial" pitchFamily="34" charset="0"/>
              </a:rPr>
              <a:t>193</a:t>
            </a:r>
            <a:r>
              <a:rPr lang="en-US" dirty="0" smtClean="0"/>
              <a:t> </a:t>
            </a:r>
            <a:r>
              <a:rPr lang="en-US" dirty="0">
                <a:latin typeface="Arial" pitchFamily="34" charset="0"/>
                <a:cs typeface="Arial" pitchFamily="34" charset="0"/>
              </a:rPr>
              <a:t>Alma</a:t>
            </a:r>
            <a:r>
              <a:rPr lang="en-US" dirty="0" smtClean="0"/>
              <a:t> </a:t>
            </a:r>
            <a:r>
              <a:rPr lang="en-US" dirty="0">
                <a:latin typeface="Arial" pitchFamily="34" charset="0"/>
                <a:cs typeface="Arial" pitchFamily="34" charset="0"/>
              </a:rPr>
              <a:t>58</a:t>
            </a:r>
            <a:r>
              <a:rPr lang="en-US" dirty="0" smtClean="0"/>
              <a:t> </a:t>
            </a:r>
            <a:r>
              <a:rPr lang="en-US" dirty="0">
                <a:latin typeface="Arial" pitchFamily="34" charset="0"/>
                <a:cs typeface="Arial" pitchFamily="34" charset="0"/>
              </a:rPr>
              <a:t>Rosetta</a:t>
            </a:r>
            <a:r>
              <a:rPr lang="en-US" dirty="0" smtClean="0"/>
              <a:t> </a:t>
            </a:r>
            <a:r>
              <a:rPr lang="en-US" dirty="0">
                <a:latin typeface="Arial" pitchFamily="34" charset="0"/>
                <a:cs typeface="Arial" pitchFamily="34" charset="0"/>
              </a:rPr>
              <a:t>17</a:t>
            </a:r>
            <a:r>
              <a:rPr lang="en-US" dirty="0" smtClean="0"/>
              <a:t>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84275" y="698500"/>
            <a:ext cx="4654550" cy="3490913"/>
          </a:xfrm>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84275" y="698500"/>
            <a:ext cx="4654550" cy="3490913"/>
          </a:xfrm>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dirty="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6C19D-213B-4408-A8AE-150BFE63932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7445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6C19D-213B-4408-A8AE-150BFE63932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974453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84275" y="698500"/>
            <a:ext cx="4654550" cy="3490913"/>
          </a:xfrm>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3237">
              <a:defRPr/>
            </a:pPr>
            <a:endParaRPr lang="en-US" sz="1050" dirty="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84275" y="698500"/>
            <a:ext cx="4654550" cy="3490913"/>
          </a:xfrm>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smtClean="0">
                <a:latin typeface="Arial" charset="0"/>
                <a:cs typeface="Arial" charset="0"/>
              </a:rPr>
              <a:t>Moving from every platform out there, any combination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smtClean="0">
                <a:latin typeface="Arial" charset="0"/>
                <a:cs typeface="Arial" charset="0"/>
              </a:rPr>
              <a:t>Efficient migration processes</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smtClean="0">
                <a:latin typeface="Arial" charset="0"/>
                <a:cs typeface="Arial" charset="0"/>
              </a:rPr>
              <a:t>Efficient implementation process – how you want to run the system</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smtClean="0">
                <a:latin typeface="Arial" charset="0"/>
                <a:cs typeface="Arial" charset="0"/>
              </a:rPr>
              <a:t>And the other nice thing, we see our existing customers move to Alma as an upgrade, we’re continuing the relationship, we know how you use the systems, what are the processes you use, etc.</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9144000" cy="4362450"/>
          </a:xfrm>
          <a:prstGeom prst="rect">
            <a:avLst/>
          </a:prstGeom>
          <a:gradFill flip="none" rotWithShape="1">
            <a:gsLst>
              <a:gs pos="0">
                <a:schemeClr val="bg1"/>
              </a:gs>
              <a:gs pos="100000">
                <a:schemeClr val="tx2">
                  <a:lumMod val="40000"/>
                  <a:lumOff val="6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ntro_rainbow_ribbon"/>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4343400"/>
            <a:ext cx="9144000" cy="133350"/>
          </a:xfrm>
          <a:prstGeom prst="rect">
            <a:avLst/>
          </a:prstGeom>
          <a:noFill/>
          <a:ln w="9525">
            <a:noFill/>
            <a:miter lim="800000"/>
            <a:headEnd/>
            <a:tailEnd/>
          </a:ln>
        </p:spPr>
      </p:pic>
      <p:sp>
        <p:nvSpPr>
          <p:cNvPr id="2" name="Title 1"/>
          <p:cNvSpPr>
            <a:spLocks noGrp="1"/>
          </p:cNvSpPr>
          <p:nvPr>
            <p:ph type="ctrTitle"/>
          </p:nvPr>
        </p:nvSpPr>
        <p:spPr>
          <a:xfrm>
            <a:off x="609600" y="2130425"/>
            <a:ext cx="7772400" cy="1470025"/>
          </a:xfrm>
        </p:spPr>
        <p:txBody>
          <a:bodyPr/>
          <a:lstStyle>
            <a:lvl1pPr algn="l">
              <a:defRPr>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572000"/>
            <a:ext cx="6400800" cy="1752600"/>
          </a:xfrm>
        </p:spPr>
        <p:txBody>
          <a:bodyPr/>
          <a:lstStyle>
            <a:lvl1pPr marL="0" indent="0" algn="l">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457FCC0-2288-D641-98CB-8538266134E3}"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C1EE-AADE-4B46-B52F-8EA2F7BC95AB}" type="slidenum">
              <a:rPr lang="en-US" smtClean="0"/>
              <a:t>‹#›</a:t>
            </a:fld>
            <a:endParaRPr lang="en-US"/>
          </a:p>
        </p:txBody>
      </p:sp>
    </p:spTree>
    <p:extLst>
      <p:ext uri="{BB962C8B-B14F-4D97-AF65-F5344CB8AC3E}">
        <p14:creationId xmlns:p14="http://schemas.microsoft.com/office/powerpoint/2010/main" val="31434420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7" name="תמונה 6" descr="BG-empty.jpg"/>
          <p:cNvPicPr>
            <a:picLocks noChangeAspect="1"/>
          </p:cNvPicPr>
          <p:nvPr userDrawn="1"/>
        </p:nvPicPr>
        <p:blipFill>
          <a:blip r:embed="rId2" cstate="print"/>
          <a:stretch>
            <a:fillRect/>
          </a:stretch>
        </p:blipFill>
        <p:spPr>
          <a:xfrm>
            <a:off x="48" y="0"/>
            <a:ext cx="9143999" cy="6858000"/>
          </a:xfrm>
          <a:prstGeom prst="rect">
            <a:avLst/>
          </a:prstGeom>
        </p:spPr>
      </p:pic>
      <p:sp>
        <p:nvSpPr>
          <p:cNvPr id="2" name="Title 1"/>
          <p:cNvSpPr>
            <a:spLocks noGrp="1"/>
          </p:cNvSpPr>
          <p:nvPr>
            <p:ph type="title"/>
          </p:nvPr>
        </p:nvSpPr>
        <p:spPr>
          <a:xfrm>
            <a:off x="457221" y="216659"/>
            <a:ext cx="8229601" cy="533400"/>
          </a:xfrm>
        </p:spPr>
        <p:txBody>
          <a:bodyPr/>
          <a:lstStyle>
            <a:lvl1pPr>
              <a:defRPr lang="he-IL" sz="2600" b="1" kern="1200" dirty="0">
                <a:solidFill>
                  <a:schemeClr val="bg1"/>
                </a:solidFill>
                <a:effectLst>
                  <a:outerShdw blurRad="38100" dist="38100" dir="2700000" algn="tl">
                    <a:srgbClr val="000000">
                      <a:alpha val="43137"/>
                    </a:srgbClr>
                  </a:outerShdw>
                </a:effectLst>
                <a:latin typeface="Arial" charset="0"/>
                <a:ea typeface="+mn-ea"/>
                <a:cs typeface="Arial" charset="0"/>
              </a:defRPr>
            </a:lvl1pPr>
          </a:lstStyle>
          <a:p>
            <a:r>
              <a:rPr lang="en-US" dirty="0" smtClean="0"/>
              <a:t>Click to edit Master title style</a:t>
            </a:r>
            <a:endParaRPr lang="he-IL" dirty="0"/>
          </a:p>
        </p:txBody>
      </p:sp>
    </p:spTree>
    <p:extLst>
      <p:ext uri="{BB962C8B-B14F-4D97-AF65-F5344CB8AC3E}">
        <p14:creationId xmlns:p14="http://schemas.microsoft.com/office/powerpoint/2010/main" val="108293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7" name="תמונה 6" descr="BG-empty.jpg"/>
          <p:cNvPicPr>
            <a:picLocks noChangeAspect="1"/>
          </p:cNvPicPr>
          <p:nvPr userDrawn="1"/>
        </p:nvPicPr>
        <p:blipFill>
          <a:blip r:embed="rId2" cstate="print"/>
          <a:stretch>
            <a:fillRect/>
          </a:stretch>
        </p:blipFill>
        <p:spPr>
          <a:xfrm>
            <a:off x="48" y="12"/>
            <a:ext cx="9143999" cy="6857999"/>
          </a:xfrm>
          <a:prstGeom prst="rect">
            <a:avLst/>
          </a:prstGeom>
        </p:spPr>
      </p:pic>
      <p:sp>
        <p:nvSpPr>
          <p:cNvPr id="2" name="Title 1"/>
          <p:cNvSpPr>
            <a:spLocks noGrp="1"/>
          </p:cNvSpPr>
          <p:nvPr>
            <p:ph type="title"/>
          </p:nvPr>
        </p:nvSpPr>
        <p:spPr>
          <a:xfrm>
            <a:off x="457221" y="216659"/>
            <a:ext cx="8229601" cy="533400"/>
          </a:xfrm>
        </p:spPr>
        <p:txBody>
          <a:bodyPr/>
          <a:lstStyle>
            <a:lvl1pPr>
              <a:defRPr lang="he-IL" sz="2600" b="1" kern="1200" dirty="0">
                <a:solidFill>
                  <a:schemeClr val="bg1"/>
                </a:solidFill>
                <a:effectLst>
                  <a:outerShdw blurRad="38100" dist="38100" dir="2700000" algn="tl">
                    <a:srgbClr val="000000">
                      <a:alpha val="43137"/>
                    </a:srgbClr>
                  </a:outerShdw>
                </a:effectLst>
                <a:latin typeface="Arial" charset="0"/>
                <a:ea typeface="+mn-ea"/>
                <a:cs typeface="Arial" charset="0"/>
              </a:defRPr>
            </a:lvl1pPr>
          </a:lstStyle>
          <a:p>
            <a:r>
              <a:rPr lang="en-US" dirty="0" smtClean="0"/>
              <a:t>Click to edit Master title style</a:t>
            </a:r>
            <a:endParaRPr lang="he-IL" dirty="0"/>
          </a:p>
        </p:txBody>
      </p:sp>
    </p:spTree>
    <p:extLst>
      <p:ext uri="{BB962C8B-B14F-4D97-AF65-F5344CB8AC3E}">
        <p14:creationId xmlns:p14="http://schemas.microsoft.com/office/powerpoint/2010/main" val="2855473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7" name="תמונה 6" descr="BG-empty.jpg"/>
          <p:cNvPicPr>
            <a:picLocks noChangeAspect="1"/>
          </p:cNvPicPr>
          <p:nvPr userDrawn="1"/>
        </p:nvPicPr>
        <p:blipFill>
          <a:blip r:embed="rId2" cstate="print"/>
          <a:stretch>
            <a:fillRect/>
          </a:stretch>
        </p:blipFill>
        <p:spPr>
          <a:xfrm>
            <a:off x="49" y="12"/>
            <a:ext cx="9143997" cy="6857999"/>
          </a:xfrm>
          <a:prstGeom prst="rect">
            <a:avLst/>
          </a:prstGeom>
        </p:spPr>
      </p:pic>
      <p:sp>
        <p:nvSpPr>
          <p:cNvPr id="2" name="Title 1"/>
          <p:cNvSpPr>
            <a:spLocks noGrp="1"/>
          </p:cNvSpPr>
          <p:nvPr>
            <p:ph type="title"/>
          </p:nvPr>
        </p:nvSpPr>
        <p:spPr>
          <a:xfrm>
            <a:off x="457221" y="216659"/>
            <a:ext cx="8229601" cy="533400"/>
          </a:xfrm>
        </p:spPr>
        <p:txBody>
          <a:bodyPr/>
          <a:lstStyle>
            <a:lvl1pPr>
              <a:defRPr lang="he-IL" sz="2600" b="1" kern="1200" dirty="0">
                <a:solidFill>
                  <a:schemeClr val="bg1"/>
                </a:solidFill>
                <a:effectLst>
                  <a:outerShdw blurRad="38100" dist="38100" dir="2700000" algn="tl">
                    <a:srgbClr val="000000">
                      <a:alpha val="43137"/>
                    </a:srgbClr>
                  </a:outerShdw>
                </a:effectLst>
                <a:latin typeface="Arial" charset="0"/>
                <a:ea typeface="+mn-ea"/>
                <a:cs typeface="Arial" charset="0"/>
              </a:defRPr>
            </a:lvl1pPr>
          </a:lstStyle>
          <a:p>
            <a:r>
              <a:rPr lang="en-US" dirty="0" smtClean="0"/>
              <a:t>Click to edit Master title style</a:t>
            </a:r>
            <a:endParaRPr lang="he-IL" dirty="0"/>
          </a:p>
        </p:txBody>
      </p:sp>
    </p:spTree>
    <p:extLst>
      <p:ext uri="{BB962C8B-B14F-4D97-AF65-F5344CB8AC3E}">
        <p14:creationId xmlns:p14="http://schemas.microsoft.com/office/powerpoint/2010/main" val="377975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7" name="תמונה 6" descr="BG-empty.jpg"/>
          <p:cNvPicPr>
            <a:picLocks noChangeAspect="1"/>
          </p:cNvPicPr>
          <p:nvPr userDrawn="1"/>
        </p:nvPicPr>
        <p:blipFill>
          <a:blip r:embed="rId2" cstate="print"/>
          <a:stretch>
            <a:fillRect/>
          </a:stretch>
        </p:blipFill>
        <p:spPr>
          <a:xfrm>
            <a:off x="49" y="12"/>
            <a:ext cx="9143997" cy="6857999"/>
          </a:xfrm>
          <a:prstGeom prst="rect">
            <a:avLst/>
          </a:prstGeom>
        </p:spPr>
      </p:pic>
      <p:sp>
        <p:nvSpPr>
          <p:cNvPr id="2" name="Title 1"/>
          <p:cNvSpPr>
            <a:spLocks noGrp="1"/>
          </p:cNvSpPr>
          <p:nvPr>
            <p:ph type="title"/>
          </p:nvPr>
        </p:nvSpPr>
        <p:spPr>
          <a:xfrm>
            <a:off x="457221" y="216659"/>
            <a:ext cx="8229601" cy="533400"/>
          </a:xfrm>
        </p:spPr>
        <p:txBody>
          <a:bodyPr/>
          <a:lstStyle>
            <a:lvl1pPr>
              <a:defRPr lang="he-IL" sz="2600" b="1" kern="1200" dirty="0">
                <a:solidFill>
                  <a:schemeClr val="bg1"/>
                </a:solidFill>
                <a:effectLst>
                  <a:outerShdw blurRad="38100" dist="38100" dir="2700000" algn="tl">
                    <a:srgbClr val="000000">
                      <a:alpha val="43137"/>
                    </a:srgbClr>
                  </a:outerShdw>
                </a:effectLst>
                <a:latin typeface="Arial" charset="0"/>
                <a:ea typeface="+mn-ea"/>
                <a:cs typeface="Arial" charset="0"/>
              </a:defRPr>
            </a:lvl1pPr>
          </a:lstStyle>
          <a:p>
            <a:r>
              <a:rPr lang="en-US" dirty="0" smtClean="0"/>
              <a:t>Click to edit Master title style</a:t>
            </a:r>
            <a:endParaRPr lang="he-IL" dirty="0"/>
          </a:p>
        </p:txBody>
      </p:sp>
    </p:spTree>
    <p:extLst>
      <p:ext uri="{BB962C8B-B14F-4D97-AF65-F5344CB8AC3E}">
        <p14:creationId xmlns:p14="http://schemas.microsoft.com/office/powerpoint/2010/main" val="1912596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3" y="992190"/>
            <a:ext cx="4066854" cy="4915452"/>
          </a:xfrm>
        </p:spPr>
        <p:txBody>
          <a:bodyPr/>
          <a:lstStyle>
            <a:lvl1pPr marL="368459" indent="-368459">
              <a:defRPr sz="2600"/>
            </a:lvl1pPr>
            <a:lvl2pPr>
              <a:defRPr sz="2200"/>
            </a:lvl2pPr>
            <a:lvl3pPr>
              <a:defRPr sz="2000"/>
            </a:lvl3pPr>
            <a:lvl4pPr>
              <a:defRPr sz="1700"/>
            </a:lvl4pPr>
            <a:lvl5pPr>
              <a:defRPr sz="17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24" y="992190"/>
            <a:ext cx="4066854" cy="4915452"/>
          </a:xfrm>
        </p:spPr>
        <p:txBody>
          <a:bodyPr/>
          <a:lstStyle>
            <a:lvl1pPr>
              <a:defRPr sz="2600"/>
            </a:lvl1pPr>
            <a:lvl2pPr>
              <a:defRPr sz="2200"/>
            </a:lvl2pPr>
            <a:lvl3pPr>
              <a:defRPr sz="2000"/>
            </a:lvl3pPr>
            <a:lvl4pPr>
              <a:defRPr sz="1700"/>
            </a:lvl4pPr>
            <a:lvl5pPr>
              <a:defRPr sz="17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5"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2470755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3986505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037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3"/>
            <a:ext cx="9144000" cy="4362450"/>
          </a:xfrm>
          <a:prstGeom prst="rect">
            <a:avLst/>
          </a:prstGeom>
          <a:gradFill flip="none" rotWithShape="1">
            <a:gsLst>
              <a:gs pos="0">
                <a:schemeClr val="bg1"/>
              </a:gs>
              <a:gs pos="100000">
                <a:schemeClr val="tx2">
                  <a:lumMod val="40000"/>
                  <a:lumOff val="6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91395" tIns="45698" rIns="91395" bIns="45698" rtlCol="0" anchor="ctr"/>
          <a:lstStyle/>
          <a:p>
            <a:pPr algn="ctr" defTabSz="456978"/>
            <a:endParaRPr lang="en-US" sz="1700">
              <a:solidFill>
                <a:prstClr val="white"/>
              </a:solidFill>
            </a:endParaRPr>
          </a:p>
        </p:txBody>
      </p:sp>
      <p:pic>
        <p:nvPicPr>
          <p:cNvPr id="9" name="Picture 8" descr="intro_rainbow_ribbon"/>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4343403"/>
            <a:ext cx="9144000" cy="133350"/>
          </a:xfrm>
          <a:prstGeom prst="rect">
            <a:avLst/>
          </a:prstGeom>
          <a:noFill/>
          <a:ln w="9525">
            <a:noFill/>
            <a:miter lim="800000"/>
            <a:headEnd/>
            <a:tailEnd/>
          </a:ln>
        </p:spPr>
      </p:pic>
      <p:sp>
        <p:nvSpPr>
          <p:cNvPr id="2" name="Title 1"/>
          <p:cNvSpPr>
            <a:spLocks noGrp="1"/>
          </p:cNvSpPr>
          <p:nvPr>
            <p:ph type="ctrTitle"/>
          </p:nvPr>
        </p:nvSpPr>
        <p:spPr>
          <a:xfrm>
            <a:off x="609600" y="2130429"/>
            <a:ext cx="7772400" cy="1470025"/>
          </a:xfrm>
        </p:spPr>
        <p:txBody>
          <a:bodyPr/>
          <a:lstStyle>
            <a:lvl1pPr algn="l">
              <a:defRPr>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572000"/>
            <a:ext cx="6400800" cy="1752600"/>
          </a:xfrm>
        </p:spPr>
        <p:txBody>
          <a:bodyPr/>
          <a:lstStyle>
            <a:lvl1pPr marL="0" indent="0" algn="l">
              <a:buNone/>
              <a:defRPr>
                <a:solidFill>
                  <a:schemeClr val="tx1">
                    <a:tint val="75000"/>
                  </a:schemeClr>
                </a:solidFill>
                <a:latin typeface="Arial"/>
                <a:cs typeface="Arial"/>
              </a:defRPr>
            </a:lvl1pPr>
            <a:lvl2pPr marL="456978" indent="0" algn="ctr">
              <a:buNone/>
              <a:defRPr>
                <a:solidFill>
                  <a:schemeClr val="tx1">
                    <a:tint val="75000"/>
                  </a:schemeClr>
                </a:solidFill>
              </a:defRPr>
            </a:lvl2pPr>
            <a:lvl3pPr marL="913957" indent="0" algn="ctr">
              <a:buNone/>
              <a:defRPr>
                <a:solidFill>
                  <a:schemeClr val="tx1">
                    <a:tint val="75000"/>
                  </a:schemeClr>
                </a:solidFill>
              </a:defRPr>
            </a:lvl3pPr>
            <a:lvl4pPr marL="1370934" indent="0" algn="ctr">
              <a:buNone/>
              <a:defRPr>
                <a:solidFill>
                  <a:schemeClr val="tx1">
                    <a:tint val="75000"/>
                  </a:schemeClr>
                </a:solidFill>
              </a:defRPr>
            </a:lvl4pPr>
            <a:lvl5pPr marL="1827912" indent="0" algn="ctr">
              <a:buNone/>
              <a:defRPr>
                <a:solidFill>
                  <a:schemeClr val="tx1">
                    <a:tint val="75000"/>
                  </a:schemeClr>
                </a:solidFill>
              </a:defRPr>
            </a:lvl5pPr>
            <a:lvl6pPr marL="2284891" indent="0" algn="ctr">
              <a:buNone/>
              <a:defRPr>
                <a:solidFill>
                  <a:schemeClr val="tx1">
                    <a:tint val="75000"/>
                  </a:schemeClr>
                </a:solidFill>
              </a:defRPr>
            </a:lvl6pPr>
            <a:lvl7pPr marL="2741869" indent="0" algn="ctr">
              <a:buNone/>
              <a:defRPr>
                <a:solidFill>
                  <a:schemeClr val="tx1">
                    <a:tint val="75000"/>
                  </a:schemeClr>
                </a:solidFill>
              </a:defRPr>
            </a:lvl7pPr>
            <a:lvl8pPr marL="3198847" indent="0" algn="ctr">
              <a:buNone/>
              <a:defRPr>
                <a:solidFill>
                  <a:schemeClr val="tx1">
                    <a:tint val="75000"/>
                  </a:schemeClr>
                </a:solidFill>
              </a:defRPr>
            </a:lvl8pPr>
            <a:lvl9pPr marL="3655826"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457FCC0-2288-D641-98CB-8538266134E3}" type="datetime1">
              <a:rPr lang="en-US" smtClean="0">
                <a:solidFill>
                  <a:prstClr val="black">
                    <a:tint val="75000"/>
                  </a:prstClr>
                </a:solidFill>
              </a:rPr>
              <a:pPr/>
              <a:t>10/15/2014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1EE-AADE-4B46-B52F-8EA2F7BC95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1365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gradFill flip="none" rotWithShape="1">
            <a:gsLst>
              <a:gs pos="0">
                <a:schemeClr val="bg1"/>
              </a:gs>
              <a:gs pos="100000">
                <a:schemeClr val="tx2">
                  <a:lumMod val="40000"/>
                  <a:lumOff val="6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91395" tIns="45698" rIns="91395" bIns="45698" rtlCol="0" anchor="ctr"/>
          <a:lstStyle/>
          <a:p>
            <a:pPr algn="ctr" defTabSz="456978"/>
            <a:endParaRPr lang="en-US" sz="1700">
              <a:solidFill>
                <a:prstClr val="white"/>
              </a:solidFill>
            </a:endParaRPr>
          </a:p>
        </p:txBody>
      </p:sp>
      <p:sp>
        <p:nvSpPr>
          <p:cNvPr id="2" name="Title 1"/>
          <p:cNvSpPr>
            <a:spLocks noGrp="1"/>
          </p:cNvSpPr>
          <p:nvPr>
            <p:ph type="ctrTitle"/>
          </p:nvPr>
        </p:nvSpPr>
        <p:spPr>
          <a:xfrm>
            <a:off x="609600" y="2130429"/>
            <a:ext cx="7772400" cy="1470025"/>
          </a:xfrm>
        </p:spPr>
        <p:txBody>
          <a:bodyPr/>
          <a:lstStyle>
            <a:lvl1pPr algn="l">
              <a:defRPr>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572000"/>
            <a:ext cx="6400800" cy="1752600"/>
          </a:xfrm>
        </p:spPr>
        <p:txBody>
          <a:bodyPr/>
          <a:lstStyle>
            <a:lvl1pPr marL="0" indent="0" algn="l">
              <a:buNone/>
              <a:defRPr>
                <a:solidFill>
                  <a:schemeClr val="tx1">
                    <a:tint val="75000"/>
                  </a:schemeClr>
                </a:solidFill>
                <a:latin typeface="Arial"/>
                <a:cs typeface="Arial"/>
              </a:defRPr>
            </a:lvl1pPr>
            <a:lvl2pPr marL="456978" indent="0" algn="ctr">
              <a:buNone/>
              <a:defRPr>
                <a:solidFill>
                  <a:schemeClr val="tx1">
                    <a:tint val="75000"/>
                  </a:schemeClr>
                </a:solidFill>
              </a:defRPr>
            </a:lvl2pPr>
            <a:lvl3pPr marL="913957" indent="0" algn="ctr">
              <a:buNone/>
              <a:defRPr>
                <a:solidFill>
                  <a:schemeClr val="tx1">
                    <a:tint val="75000"/>
                  </a:schemeClr>
                </a:solidFill>
              </a:defRPr>
            </a:lvl3pPr>
            <a:lvl4pPr marL="1370934" indent="0" algn="ctr">
              <a:buNone/>
              <a:defRPr>
                <a:solidFill>
                  <a:schemeClr val="tx1">
                    <a:tint val="75000"/>
                  </a:schemeClr>
                </a:solidFill>
              </a:defRPr>
            </a:lvl4pPr>
            <a:lvl5pPr marL="1827912" indent="0" algn="ctr">
              <a:buNone/>
              <a:defRPr>
                <a:solidFill>
                  <a:schemeClr val="tx1">
                    <a:tint val="75000"/>
                  </a:schemeClr>
                </a:solidFill>
              </a:defRPr>
            </a:lvl5pPr>
            <a:lvl6pPr marL="2284891" indent="0" algn="ctr">
              <a:buNone/>
              <a:defRPr>
                <a:solidFill>
                  <a:schemeClr val="tx1">
                    <a:tint val="75000"/>
                  </a:schemeClr>
                </a:solidFill>
              </a:defRPr>
            </a:lvl6pPr>
            <a:lvl7pPr marL="2741869" indent="0" algn="ctr">
              <a:buNone/>
              <a:defRPr>
                <a:solidFill>
                  <a:schemeClr val="tx1">
                    <a:tint val="75000"/>
                  </a:schemeClr>
                </a:solidFill>
              </a:defRPr>
            </a:lvl7pPr>
            <a:lvl8pPr marL="3198847" indent="0" algn="ctr">
              <a:buNone/>
              <a:defRPr>
                <a:solidFill>
                  <a:schemeClr val="tx1">
                    <a:tint val="75000"/>
                  </a:schemeClr>
                </a:solidFill>
              </a:defRPr>
            </a:lvl8pPr>
            <a:lvl9pPr marL="3655826"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457FCC0-2288-D641-98CB-8538266134E3}" type="datetime1">
              <a:rPr lang="en-US" smtClean="0">
                <a:solidFill>
                  <a:prstClr val="black">
                    <a:tint val="75000"/>
                  </a:prstClr>
                </a:solidFill>
              </a:rPr>
              <a:pPr/>
              <a:t>10/15/2014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1EE-AADE-4B46-B52F-8EA2F7BC95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1318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E38A03-4D2B-A84D-8358-29034B6397EE}" type="datetime1">
              <a:rPr lang="en-US" smtClean="0">
                <a:solidFill>
                  <a:prstClr val="black">
                    <a:tint val="75000"/>
                  </a:prstClr>
                </a:solidFill>
              </a:rPr>
              <a:pPr/>
              <a:t>10/15/2014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CDC1EE-AADE-4B46-B52F-8EA2F7BC95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7170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gradFill flip="none" rotWithShape="1">
            <a:gsLst>
              <a:gs pos="0">
                <a:schemeClr val="bg1"/>
              </a:gs>
              <a:gs pos="100000">
                <a:schemeClr val="tx2">
                  <a:lumMod val="40000"/>
                  <a:lumOff val="6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2130425"/>
            <a:ext cx="7772400" cy="1470025"/>
          </a:xfrm>
        </p:spPr>
        <p:txBody>
          <a:bodyPr/>
          <a:lstStyle>
            <a:lvl1pPr algn="l">
              <a:defRPr>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572000"/>
            <a:ext cx="6400800" cy="1752600"/>
          </a:xfrm>
        </p:spPr>
        <p:txBody>
          <a:bodyPr/>
          <a:lstStyle>
            <a:lvl1pPr marL="0" indent="0" algn="l">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457FCC0-2288-D641-98CB-8538266134E3}"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C1EE-AADE-4B46-B52F-8EA2F7BC95AB}" type="slidenum">
              <a:rPr lang="en-US" smtClean="0"/>
              <a:t>‹#›</a:t>
            </a:fld>
            <a:endParaRPr lang="en-US"/>
          </a:p>
        </p:txBody>
      </p:sp>
    </p:spTree>
    <p:extLst>
      <p:ext uri="{BB962C8B-B14F-4D97-AF65-F5344CB8AC3E}">
        <p14:creationId xmlns:p14="http://schemas.microsoft.com/office/powerpoint/2010/main" val="3034215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gradFill flip="none" rotWithShape="1">
            <a:gsLst>
              <a:gs pos="0">
                <a:schemeClr val="bg1"/>
              </a:gs>
              <a:gs pos="100000">
                <a:schemeClr val="tx2">
                  <a:lumMod val="40000"/>
                  <a:lumOff val="6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91395" tIns="45698" rIns="91395" bIns="45698" rtlCol="0" anchor="ctr"/>
          <a:lstStyle/>
          <a:p>
            <a:pPr algn="ctr" defTabSz="456978"/>
            <a:endParaRPr lang="en-US" sz="1700">
              <a:solidFill>
                <a:prstClr val="white"/>
              </a:solidFill>
            </a:endParaRPr>
          </a:p>
        </p:txBody>
      </p:sp>
    </p:spTree>
    <p:extLst>
      <p:ext uri="{BB962C8B-B14F-4D97-AF65-F5344CB8AC3E}">
        <p14:creationId xmlns:p14="http://schemas.microsoft.com/office/powerpoint/2010/main" val="7601762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1" y="24"/>
            <a:ext cx="9144000" cy="4413251"/>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lIns="99085" tIns="49544" rIns="99085" bIns="49544" anchor="ctr"/>
          <a:lstStyle/>
          <a:p>
            <a:pPr algn="r" defTabSz="914104" rtl="1" fontAlgn="base">
              <a:spcBef>
                <a:spcPct val="0"/>
              </a:spcBef>
              <a:spcAft>
                <a:spcPct val="0"/>
              </a:spcAft>
              <a:defRPr/>
            </a:pPr>
            <a:endParaRPr lang="en-US" sz="1700">
              <a:solidFill>
                <a:srgbClr val="000000"/>
              </a:solidFill>
              <a:latin typeface="Arial" pitchFamily="34" charset="0"/>
            </a:endParaRPr>
          </a:p>
        </p:txBody>
      </p:sp>
      <p:pic>
        <p:nvPicPr>
          <p:cNvPr id="5" name="Picture 4" descr="intro_rainbow_ribbon"/>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 y="4362451"/>
            <a:ext cx="9144000" cy="133351"/>
          </a:xfrm>
          <a:prstGeom prst="rect">
            <a:avLst/>
          </a:prstGeom>
          <a:noFill/>
          <a:ln w="9525">
            <a:noFill/>
            <a:miter lim="800000"/>
            <a:headEnd/>
            <a:tailEnd/>
          </a:ln>
        </p:spPr>
      </p:pic>
      <p:sp>
        <p:nvSpPr>
          <p:cNvPr id="6" name="מלבן 11"/>
          <p:cNvSpPr/>
          <p:nvPr userDrawn="1"/>
        </p:nvSpPr>
        <p:spPr bwMode="auto">
          <a:xfrm>
            <a:off x="1" y="6116645"/>
            <a:ext cx="9144000" cy="741364"/>
          </a:xfrm>
          <a:prstGeom prst="rect">
            <a:avLst/>
          </a:prstGeom>
          <a:solidFill>
            <a:schemeClr val="bg1"/>
          </a:solidFill>
          <a:ln w="76200" cap="flat" cmpd="sng" algn="ctr">
            <a:noFill/>
            <a:prstDash val="solid"/>
            <a:round/>
            <a:headEnd type="none" w="med" len="med"/>
            <a:tailEnd type="triangle" w="med" len="med"/>
          </a:ln>
          <a:effectLst/>
        </p:spPr>
        <p:txBody>
          <a:bodyPr lIns="99085" tIns="49544" rIns="99085" bIns="49544"/>
          <a:lstStyle/>
          <a:p>
            <a:pPr algn="ctr" defTabSz="914104" fontAlgn="base">
              <a:spcBef>
                <a:spcPct val="0"/>
              </a:spcBef>
              <a:spcAft>
                <a:spcPct val="0"/>
              </a:spcAft>
              <a:defRPr/>
            </a:pPr>
            <a:endParaRPr lang="en-US" sz="1700">
              <a:solidFill>
                <a:srgbClr val="000000"/>
              </a:solidFill>
              <a:latin typeface="Arial" pitchFamily="34" charset="0"/>
            </a:endParaRPr>
          </a:p>
        </p:txBody>
      </p:sp>
      <p:pic>
        <p:nvPicPr>
          <p:cNvPr id="7" name="Picture 3" descr="ExLibris-logo"/>
          <p:cNvPicPr>
            <a:picLocks noChangeAspect="1" noChangeArrowheads="1"/>
          </p:cNvPicPr>
          <p:nvPr userDrawn="1"/>
        </p:nvPicPr>
        <p:blipFill>
          <a:blip r:embed="rId3" cstate="print"/>
          <a:srcRect/>
          <a:stretch>
            <a:fillRect/>
          </a:stretch>
        </p:blipFill>
        <p:spPr bwMode="auto">
          <a:xfrm>
            <a:off x="6434139" y="5118102"/>
            <a:ext cx="2209800" cy="1031875"/>
          </a:xfrm>
          <a:prstGeom prst="rect">
            <a:avLst/>
          </a:prstGeom>
          <a:noFill/>
          <a:ln w="9525">
            <a:noFill/>
            <a:miter lim="800000"/>
            <a:headEnd/>
            <a:tailEnd/>
          </a:ln>
        </p:spPr>
      </p:pic>
      <p:pic>
        <p:nvPicPr>
          <p:cNvPr id="8" name="תמונה 15" descr="opening picture.png"/>
          <p:cNvPicPr>
            <a:picLocks noChangeAspect="1"/>
          </p:cNvPicPr>
          <p:nvPr userDrawn="1"/>
        </p:nvPicPr>
        <p:blipFill>
          <a:blip r:embed="rId4" cstate="print"/>
          <a:srcRect/>
          <a:stretch>
            <a:fillRect/>
          </a:stretch>
        </p:blipFill>
        <p:spPr bwMode="auto">
          <a:xfrm>
            <a:off x="6175429" y="273096"/>
            <a:ext cx="2725737" cy="3155951"/>
          </a:xfrm>
          <a:prstGeom prst="rect">
            <a:avLst/>
          </a:prstGeom>
          <a:noFill/>
          <a:ln w="9525">
            <a:noFill/>
            <a:miter lim="800000"/>
            <a:headEnd/>
            <a:tailEnd/>
          </a:ln>
        </p:spPr>
      </p:pic>
      <p:sp>
        <p:nvSpPr>
          <p:cNvPr id="13" name="Title 1"/>
          <p:cNvSpPr>
            <a:spLocks noGrp="1"/>
          </p:cNvSpPr>
          <p:nvPr>
            <p:ph type="ctrTitle"/>
          </p:nvPr>
        </p:nvSpPr>
        <p:spPr>
          <a:xfrm>
            <a:off x="685801" y="3736242"/>
            <a:ext cx="7772400" cy="670330"/>
          </a:xfrm>
        </p:spPr>
        <p:txBody>
          <a:bodyPr/>
          <a:lstStyle>
            <a:lvl1pPr algn="l">
              <a:defRPr sz="2600"/>
            </a:lvl1pPr>
          </a:lstStyle>
          <a:p>
            <a:r>
              <a:rPr lang="en-US" dirty="0" smtClean="0"/>
              <a:t>Click to edit Master title style</a:t>
            </a:r>
            <a:endParaRPr lang="he-IL" dirty="0"/>
          </a:p>
        </p:txBody>
      </p:sp>
      <p:sp>
        <p:nvSpPr>
          <p:cNvPr id="14" name="Subtitle 2"/>
          <p:cNvSpPr>
            <a:spLocks noGrp="1"/>
          </p:cNvSpPr>
          <p:nvPr>
            <p:ph type="subTitle" idx="1"/>
          </p:nvPr>
        </p:nvSpPr>
        <p:spPr>
          <a:xfrm>
            <a:off x="685853" y="4619555"/>
            <a:ext cx="6400799" cy="1752600"/>
          </a:xfrm>
        </p:spPr>
        <p:txBody>
          <a:bodyPr/>
          <a:lstStyle>
            <a:lvl1pPr marL="0" indent="0" algn="l">
              <a:buNone/>
              <a:defRPr sz="2600" b="0">
                <a:solidFill>
                  <a:schemeClr val="tx1">
                    <a:lumMod val="65000"/>
                    <a:lumOff val="35000"/>
                  </a:schemeClr>
                </a:solidFill>
              </a:defRPr>
            </a:lvl1pPr>
            <a:lvl2pPr marL="495429" indent="0" algn="ctr">
              <a:buNone/>
              <a:defRPr/>
            </a:lvl2pPr>
            <a:lvl3pPr marL="990866" indent="0" algn="ctr">
              <a:buNone/>
              <a:defRPr/>
            </a:lvl3pPr>
            <a:lvl4pPr marL="1486295" indent="0" algn="ctr">
              <a:buNone/>
              <a:defRPr/>
            </a:lvl4pPr>
            <a:lvl5pPr marL="1981734" indent="0" algn="ctr">
              <a:buNone/>
              <a:defRPr/>
            </a:lvl5pPr>
            <a:lvl6pPr marL="2477170" indent="0" algn="ctr">
              <a:buNone/>
              <a:defRPr/>
            </a:lvl6pPr>
            <a:lvl7pPr marL="2972595" indent="0" algn="ctr">
              <a:buNone/>
              <a:defRPr/>
            </a:lvl7pPr>
            <a:lvl8pPr marL="3468024" indent="0" algn="ctr">
              <a:buNone/>
              <a:defRPr/>
            </a:lvl8pPr>
            <a:lvl9pPr marL="3963461" indent="0" algn="ctr">
              <a:buNone/>
              <a:defRPr/>
            </a:lvl9pPr>
          </a:lstStyle>
          <a:p>
            <a:r>
              <a:rPr lang="en-US" dirty="0" smtClean="0"/>
              <a:t>Click to edit Master subtitle style</a:t>
            </a:r>
            <a:endParaRPr lang="he-IL" dirty="0"/>
          </a:p>
        </p:txBody>
      </p:sp>
      <p:sp>
        <p:nvSpPr>
          <p:cNvPr id="9" name="Rectangle 4"/>
          <p:cNvSpPr>
            <a:spLocks noGrp="1" noChangeArrowheads="1"/>
          </p:cNvSpPr>
          <p:nvPr>
            <p:ph type="ftr" sz="quarter" idx="10"/>
          </p:nvPr>
        </p:nvSpPr>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2948651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ullets simple">
    <p:spTree>
      <p:nvGrpSpPr>
        <p:cNvPr id="1" name=""/>
        <p:cNvGrpSpPr/>
        <p:nvPr/>
      </p:nvGrpSpPr>
      <p:grpSpPr>
        <a:xfrm>
          <a:off x="0" y="0"/>
          <a:ext cx="0" cy="0"/>
          <a:chOff x="0" y="0"/>
          <a:chExt cx="0" cy="0"/>
        </a:xfrm>
      </p:grpSpPr>
      <p:pic>
        <p:nvPicPr>
          <p:cNvPr id="5" name="תמונה 4" descr="BG-empt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 y="0"/>
            <a:ext cx="9143996" cy="6857998"/>
          </a:xfrm>
          <a:prstGeom prst="rect">
            <a:avLst/>
          </a:prstGeom>
        </p:spPr>
      </p:pic>
      <p:sp>
        <p:nvSpPr>
          <p:cNvPr id="2" name="Title 1"/>
          <p:cNvSpPr>
            <a:spLocks noGrp="1"/>
          </p:cNvSpPr>
          <p:nvPr>
            <p:ph type="title"/>
          </p:nvPr>
        </p:nvSpPr>
        <p:spPr>
          <a:xfrm>
            <a:off x="326978" y="0"/>
            <a:ext cx="7936643" cy="905692"/>
          </a:xfrm>
        </p:spPr>
        <p:txBody>
          <a:bodyPr/>
          <a:lstStyle>
            <a:lvl1pPr>
              <a:defRPr lang="he-IL" sz="2800" b="1" kern="1200" dirty="0">
                <a:solidFill>
                  <a:schemeClr val="bg1"/>
                </a:solidFill>
                <a:effectLst>
                  <a:outerShdw blurRad="38100" dist="38100" dir="2700000" algn="tl">
                    <a:srgbClr val="000000">
                      <a:alpha val="43137"/>
                    </a:srgbClr>
                  </a:outerShdw>
                </a:effectLst>
                <a:latin typeface="Arial" charset="0"/>
                <a:ea typeface="+mn-ea"/>
                <a:cs typeface="Arial" charset="0"/>
              </a:defRPr>
            </a:lvl1pPr>
          </a:lstStyle>
          <a:p>
            <a:r>
              <a:rPr lang="en-US" dirty="0" smtClean="0"/>
              <a:t>Click to edit Master title style</a:t>
            </a:r>
            <a:endParaRPr lang="he-IL" dirty="0"/>
          </a:p>
        </p:txBody>
      </p:sp>
      <p:sp>
        <p:nvSpPr>
          <p:cNvPr id="3" name="Content Placeholder 2"/>
          <p:cNvSpPr>
            <a:spLocks noGrp="1"/>
          </p:cNvSpPr>
          <p:nvPr>
            <p:ph idx="1"/>
          </p:nvPr>
        </p:nvSpPr>
        <p:spPr>
          <a:xfrm>
            <a:off x="335794" y="1158252"/>
            <a:ext cx="6713901" cy="4766315"/>
          </a:xfrm>
        </p:spPr>
        <p:txBody>
          <a:bodyPr anchor="ctr"/>
          <a:lstStyle>
            <a:lvl1pPr marL="196111" indent="-196111">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1pPr>
            <a:lvl2pPr marL="483389" indent="-287267">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2pPr>
            <a:lvl3pPr marL="777552" indent="-294187">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3pPr>
            <a:lvl4pPr marL="1064834" indent="-287267">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4pPr>
            <a:lvl5pPr marL="1489742" indent="-247714">
              <a:buClrTx/>
              <a:buSzPct val="100000"/>
              <a:buFont typeface="Arial" pitchFamily="34" charset="0"/>
              <a:buChar char="•"/>
              <a:defRPr lang="he-IL" sz="2400" b="0" kern="1200" dirty="0">
                <a:solidFill>
                  <a:schemeClr val="tx1">
                    <a:lumMod val="85000"/>
                    <a:lumOff val="15000"/>
                  </a:schemeClr>
                </a:solidFill>
                <a:latin typeface="Arial" charset="0"/>
                <a:ea typeface="+mn-ea"/>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6678068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bullets simple">
    <p:spTree>
      <p:nvGrpSpPr>
        <p:cNvPr id="1" name=""/>
        <p:cNvGrpSpPr/>
        <p:nvPr/>
      </p:nvGrpSpPr>
      <p:grpSpPr>
        <a:xfrm>
          <a:off x="0" y="0"/>
          <a:ext cx="0" cy="0"/>
          <a:chOff x="0" y="0"/>
          <a:chExt cx="0" cy="0"/>
        </a:xfrm>
      </p:grpSpPr>
      <p:pic>
        <p:nvPicPr>
          <p:cNvPr id="5" name="תמונה 4" descr="BG-empt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 y="0"/>
            <a:ext cx="9143997" cy="6858000"/>
          </a:xfrm>
          <a:prstGeom prst="rect">
            <a:avLst/>
          </a:prstGeom>
        </p:spPr>
      </p:pic>
      <p:sp>
        <p:nvSpPr>
          <p:cNvPr id="6" name="מלבן מעוגל 5"/>
          <p:cNvSpPr/>
          <p:nvPr userDrawn="1"/>
        </p:nvSpPr>
        <p:spPr bwMode="auto">
          <a:xfrm rot="5400000" flipV="1">
            <a:off x="1319336" y="-169117"/>
            <a:ext cx="5354008" cy="7782907"/>
          </a:xfrm>
          <a:prstGeom prst="roundRect">
            <a:avLst>
              <a:gd name="adj" fmla="val 2402"/>
            </a:avLst>
          </a:prstGeom>
          <a:gradFill>
            <a:gsLst>
              <a:gs pos="20000">
                <a:schemeClr val="bg1">
                  <a:alpha val="0"/>
                </a:schemeClr>
              </a:gs>
              <a:gs pos="68000">
                <a:schemeClr val="bg1">
                  <a:alpha val="60000"/>
                </a:schemeClr>
              </a:gs>
              <a:gs pos="100000">
                <a:schemeClr val="bg1"/>
              </a:gs>
            </a:gsLst>
            <a:lin ang="16200000" scaled="1"/>
          </a:gradFill>
          <a:ln w="12700" cap="flat" cmpd="sng" algn="ctr">
            <a:gradFill flip="none" rotWithShape="1">
              <a:gsLst>
                <a:gs pos="20000">
                  <a:schemeClr val="bg1">
                    <a:alpha val="0"/>
                  </a:schemeClr>
                </a:gs>
                <a:gs pos="68000">
                  <a:schemeClr val="bg1">
                    <a:alpha val="60000"/>
                  </a:schemeClr>
                </a:gs>
                <a:gs pos="100000">
                  <a:schemeClr val="bg1"/>
                </a:gs>
              </a:gsLst>
              <a:lin ang="16200000" scaled="1"/>
              <a:tileRect/>
            </a:gradFill>
            <a:prstDash val="solid"/>
            <a:round/>
            <a:headEnd type="none" w="med" len="med"/>
            <a:tailEnd type="triangle" w="med" len="med"/>
          </a:ln>
          <a:effectLst/>
        </p:spPr>
        <p:txBody>
          <a:bodyPr vert="horz" wrap="square" lIns="90894" tIns="45447" rIns="90894" bIns="45447" numCol="1" rtlCol="1" anchor="t" anchorCtr="0" compatLnSpc="1">
            <a:prstTxWarp prst="textNoShape">
              <a:avLst/>
            </a:prstTxWarp>
          </a:bodyPr>
          <a:lstStyle/>
          <a:p>
            <a:pPr algn="ctr" defTabSz="908946" fontAlgn="base">
              <a:spcBef>
                <a:spcPct val="0"/>
              </a:spcBef>
              <a:spcAft>
                <a:spcPct val="0"/>
              </a:spcAft>
            </a:pPr>
            <a:endParaRPr lang="he-IL" sz="1500">
              <a:solidFill>
                <a:srgbClr val="000000"/>
              </a:solidFill>
              <a:latin typeface="Arial" pitchFamily="34" charset="0"/>
            </a:endParaRPr>
          </a:p>
        </p:txBody>
      </p:sp>
      <p:sp>
        <p:nvSpPr>
          <p:cNvPr id="2" name="Title 1"/>
          <p:cNvSpPr>
            <a:spLocks noGrp="1"/>
          </p:cNvSpPr>
          <p:nvPr>
            <p:ph type="title" hasCustomPrompt="1"/>
          </p:nvPr>
        </p:nvSpPr>
        <p:spPr>
          <a:xfrm>
            <a:off x="356724" y="0"/>
            <a:ext cx="6692973" cy="905692"/>
          </a:xfrm>
        </p:spPr>
        <p:txBody>
          <a:bodyPr/>
          <a:lstStyle>
            <a:lvl1pPr>
              <a:defRPr lang="he-IL" sz="3900" b="1" kern="1200" dirty="0">
                <a:solidFill>
                  <a:schemeClr val="bg1"/>
                </a:solidFill>
                <a:effectLst/>
                <a:latin typeface="+mn-lt"/>
                <a:ea typeface="+mn-ea"/>
                <a:cs typeface="Arial" charset="0"/>
              </a:defRPr>
            </a:lvl1pPr>
          </a:lstStyle>
          <a:p>
            <a:r>
              <a:rPr lang="en-US" dirty="0" smtClean="0"/>
              <a:t>Click to edit Master title</a:t>
            </a:r>
            <a:endParaRPr lang="he-IL" dirty="0"/>
          </a:p>
        </p:txBody>
      </p:sp>
      <p:sp>
        <p:nvSpPr>
          <p:cNvPr id="3" name="Content Placeholder 2"/>
          <p:cNvSpPr>
            <a:spLocks noGrp="1"/>
          </p:cNvSpPr>
          <p:nvPr>
            <p:ph idx="1"/>
          </p:nvPr>
        </p:nvSpPr>
        <p:spPr>
          <a:xfrm>
            <a:off x="365465" y="1184365"/>
            <a:ext cx="6684214" cy="4740190"/>
          </a:xfrm>
        </p:spPr>
        <p:txBody>
          <a:bodyPr anchor="ctr"/>
          <a:lstStyle>
            <a:lvl1pPr marL="196111" indent="-196111">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1pPr>
            <a:lvl2pPr marL="483389" indent="-287267">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2pPr>
            <a:lvl3pPr marL="777552" indent="-294187">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3pPr>
            <a:lvl4pPr marL="1064834" indent="-287267">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4pPr>
            <a:lvl5pPr marL="1489742" indent="-247714">
              <a:buClrTx/>
              <a:buSzPct val="100000"/>
              <a:buFont typeface="Arial" pitchFamily="34" charset="0"/>
              <a:buChar char="•"/>
              <a:defRPr lang="he-IL" sz="2400" b="0" kern="1200" dirty="0">
                <a:solidFill>
                  <a:schemeClr val="tx1">
                    <a:lumMod val="85000"/>
                    <a:lumOff val="15000"/>
                  </a:schemeClr>
                </a:solidFill>
                <a:latin typeface="Arial" charset="0"/>
                <a:ea typeface="+mn-ea"/>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19939189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bullets simple">
    <p:spTree>
      <p:nvGrpSpPr>
        <p:cNvPr id="1" name=""/>
        <p:cNvGrpSpPr/>
        <p:nvPr/>
      </p:nvGrpSpPr>
      <p:grpSpPr>
        <a:xfrm>
          <a:off x="0" y="0"/>
          <a:ext cx="0" cy="0"/>
          <a:chOff x="0" y="0"/>
          <a:chExt cx="0" cy="0"/>
        </a:xfrm>
      </p:grpSpPr>
      <p:pic>
        <p:nvPicPr>
          <p:cNvPr id="5" name="תמונה 4" descr="BG-empt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 y="0"/>
            <a:ext cx="9143996" cy="6858000"/>
          </a:xfrm>
          <a:prstGeom prst="rect">
            <a:avLst/>
          </a:prstGeom>
        </p:spPr>
      </p:pic>
      <p:sp>
        <p:nvSpPr>
          <p:cNvPr id="2" name="Title 1"/>
          <p:cNvSpPr>
            <a:spLocks noGrp="1"/>
          </p:cNvSpPr>
          <p:nvPr>
            <p:ph type="title" hasCustomPrompt="1"/>
          </p:nvPr>
        </p:nvSpPr>
        <p:spPr>
          <a:xfrm>
            <a:off x="356724" y="0"/>
            <a:ext cx="6692973" cy="905692"/>
          </a:xfrm>
        </p:spPr>
        <p:txBody>
          <a:bodyPr/>
          <a:lstStyle>
            <a:lvl1pPr>
              <a:defRPr lang="he-IL" sz="3900" b="1" kern="1200" dirty="0">
                <a:solidFill>
                  <a:schemeClr val="bg1"/>
                </a:solidFill>
                <a:effectLst/>
                <a:latin typeface="+mn-lt"/>
                <a:ea typeface="+mn-ea"/>
                <a:cs typeface="Arial" charset="0"/>
              </a:defRPr>
            </a:lvl1pPr>
          </a:lstStyle>
          <a:p>
            <a:r>
              <a:rPr lang="en-US" dirty="0" smtClean="0"/>
              <a:t>Click to edit Master title</a:t>
            </a:r>
            <a:endParaRPr lang="he-IL" dirty="0"/>
          </a:p>
        </p:txBody>
      </p:sp>
      <p:sp>
        <p:nvSpPr>
          <p:cNvPr id="3" name="Content Placeholder 2"/>
          <p:cNvSpPr>
            <a:spLocks noGrp="1"/>
          </p:cNvSpPr>
          <p:nvPr>
            <p:ph idx="1"/>
          </p:nvPr>
        </p:nvSpPr>
        <p:spPr>
          <a:xfrm>
            <a:off x="365465" y="1184365"/>
            <a:ext cx="6684214" cy="4740190"/>
          </a:xfrm>
        </p:spPr>
        <p:txBody>
          <a:bodyPr anchor="ctr"/>
          <a:lstStyle>
            <a:lvl1pPr marL="196111" indent="-196111">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1pPr>
            <a:lvl2pPr marL="483389" indent="-287267">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2pPr>
            <a:lvl3pPr marL="777552" indent="-294187">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3pPr>
            <a:lvl4pPr marL="1064834" indent="-287267">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4pPr>
            <a:lvl5pPr marL="1489742" indent="-247714">
              <a:buClrTx/>
              <a:buSzPct val="100000"/>
              <a:buFont typeface="Arial" pitchFamily="34" charset="0"/>
              <a:buChar char="•"/>
              <a:defRPr lang="he-IL" sz="2400" b="0" kern="1200" dirty="0">
                <a:solidFill>
                  <a:schemeClr val="tx1">
                    <a:lumMod val="85000"/>
                    <a:lumOff val="15000"/>
                  </a:schemeClr>
                </a:solidFill>
                <a:latin typeface="Arial" charset="0"/>
                <a:ea typeface="+mn-ea"/>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186878940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תמונה 6" descr="BG-empt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 y="0"/>
            <a:ext cx="9143999" cy="6858000"/>
          </a:xfrm>
          <a:prstGeom prst="rect">
            <a:avLst/>
          </a:prstGeom>
        </p:spPr>
      </p:pic>
      <p:sp>
        <p:nvSpPr>
          <p:cNvPr id="2" name="Title 1"/>
          <p:cNvSpPr>
            <a:spLocks noGrp="1"/>
          </p:cNvSpPr>
          <p:nvPr>
            <p:ph type="title"/>
          </p:nvPr>
        </p:nvSpPr>
        <p:spPr>
          <a:xfrm>
            <a:off x="457221" y="216659"/>
            <a:ext cx="8229601" cy="533400"/>
          </a:xfrm>
        </p:spPr>
        <p:txBody>
          <a:bodyPr/>
          <a:lstStyle>
            <a:lvl1pPr>
              <a:defRPr lang="he-IL" sz="2600" b="1" kern="1200" dirty="0">
                <a:solidFill>
                  <a:schemeClr val="bg1"/>
                </a:solidFill>
                <a:effectLst>
                  <a:outerShdw blurRad="38100" dist="38100" dir="2700000" algn="tl">
                    <a:srgbClr val="000000">
                      <a:alpha val="43137"/>
                    </a:srgbClr>
                  </a:outerShdw>
                </a:effectLst>
                <a:latin typeface="Arial" charset="0"/>
                <a:ea typeface="+mn-ea"/>
                <a:cs typeface="Arial" charset="0"/>
              </a:defRPr>
            </a:lvl1pPr>
          </a:lstStyle>
          <a:p>
            <a:r>
              <a:rPr lang="en-US" dirty="0" smtClean="0"/>
              <a:t>Click to edit Master title style</a:t>
            </a:r>
            <a:endParaRPr lang="he-IL" dirty="0"/>
          </a:p>
        </p:txBody>
      </p:sp>
    </p:spTree>
    <p:extLst>
      <p:ext uri="{BB962C8B-B14F-4D97-AF65-F5344CB8AC3E}">
        <p14:creationId xmlns:p14="http://schemas.microsoft.com/office/powerpoint/2010/main" val="3900376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7" name="תמונה 6" descr="BG-empt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 y="0"/>
            <a:ext cx="9143999" cy="6858000"/>
          </a:xfrm>
          <a:prstGeom prst="rect">
            <a:avLst/>
          </a:prstGeom>
        </p:spPr>
      </p:pic>
      <p:sp>
        <p:nvSpPr>
          <p:cNvPr id="2" name="Title 1"/>
          <p:cNvSpPr>
            <a:spLocks noGrp="1"/>
          </p:cNvSpPr>
          <p:nvPr>
            <p:ph type="title"/>
          </p:nvPr>
        </p:nvSpPr>
        <p:spPr>
          <a:xfrm>
            <a:off x="457221" y="216659"/>
            <a:ext cx="8229601" cy="533400"/>
          </a:xfrm>
        </p:spPr>
        <p:txBody>
          <a:bodyPr/>
          <a:lstStyle>
            <a:lvl1pPr>
              <a:defRPr lang="he-IL" sz="2600" b="1" kern="1200" dirty="0">
                <a:solidFill>
                  <a:schemeClr val="bg1"/>
                </a:solidFill>
                <a:effectLst>
                  <a:outerShdw blurRad="38100" dist="38100" dir="2700000" algn="tl">
                    <a:srgbClr val="000000">
                      <a:alpha val="43137"/>
                    </a:srgbClr>
                  </a:outerShdw>
                </a:effectLst>
                <a:latin typeface="Arial" charset="0"/>
                <a:ea typeface="+mn-ea"/>
                <a:cs typeface="Arial" charset="0"/>
              </a:defRPr>
            </a:lvl1pPr>
          </a:lstStyle>
          <a:p>
            <a:r>
              <a:rPr lang="en-US" dirty="0" smtClean="0"/>
              <a:t>Click to edit Master title style</a:t>
            </a:r>
            <a:endParaRPr lang="he-IL" dirty="0"/>
          </a:p>
        </p:txBody>
      </p:sp>
    </p:spTree>
    <p:extLst>
      <p:ext uri="{BB962C8B-B14F-4D97-AF65-F5344CB8AC3E}">
        <p14:creationId xmlns:p14="http://schemas.microsoft.com/office/powerpoint/2010/main" val="1984763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7" name="תמונה 6" descr="BG-empt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 y="19"/>
            <a:ext cx="9143999" cy="6857999"/>
          </a:xfrm>
          <a:prstGeom prst="rect">
            <a:avLst/>
          </a:prstGeom>
        </p:spPr>
      </p:pic>
      <p:sp>
        <p:nvSpPr>
          <p:cNvPr id="2" name="Title 1"/>
          <p:cNvSpPr>
            <a:spLocks noGrp="1"/>
          </p:cNvSpPr>
          <p:nvPr>
            <p:ph type="title"/>
          </p:nvPr>
        </p:nvSpPr>
        <p:spPr>
          <a:xfrm>
            <a:off x="457221" y="216659"/>
            <a:ext cx="8229601" cy="533400"/>
          </a:xfrm>
        </p:spPr>
        <p:txBody>
          <a:bodyPr/>
          <a:lstStyle>
            <a:lvl1pPr>
              <a:defRPr lang="he-IL" sz="2600" b="1" kern="1200" dirty="0">
                <a:solidFill>
                  <a:schemeClr val="bg1"/>
                </a:solidFill>
                <a:effectLst>
                  <a:outerShdw blurRad="38100" dist="38100" dir="2700000" algn="tl">
                    <a:srgbClr val="000000">
                      <a:alpha val="43137"/>
                    </a:srgbClr>
                  </a:outerShdw>
                </a:effectLst>
                <a:latin typeface="Arial" charset="0"/>
                <a:ea typeface="+mn-ea"/>
                <a:cs typeface="Arial" charset="0"/>
              </a:defRPr>
            </a:lvl1pPr>
          </a:lstStyle>
          <a:p>
            <a:r>
              <a:rPr lang="en-US" dirty="0" smtClean="0"/>
              <a:t>Click to edit Master title style</a:t>
            </a:r>
            <a:endParaRPr lang="he-IL" dirty="0"/>
          </a:p>
        </p:txBody>
      </p:sp>
    </p:spTree>
    <p:extLst>
      <p:ext uri="{BB962C8B-B14F-4D97-AF65-F5344CB8AC3E}">
        <p14:creationId xmlns:p14="http://schemas.microsoft.com/office/powerpoint/2010/main" val="1804813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7" name="תמונה 6" descr="BG-empt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 y="19"/>
            <a:ext cx="9143997" cy="6857999"/>
          </a:xfrm>
          <a:prstGeom prst="rect">
            <a:avLst/>
          </a:prstGeom>
        </p:spPr>
      </p:pic>
      <p:sp>
        <p:nvSpPr>
          <p:cNvPr id="2" name="Title 1"/>
          <p:cNvSpPr>
            <a:spLocks noGrp="1"/>
          </p:cNvSpPr>
          <p:nvPr>
            <p:ph type="title"/>
          </p:nvPr>
        </p:nvSpPr>
        <p:spPr>
          <a:xfrm>
            <a:off x="457221" y="216659"/>
            <a:ext cx="8229601" cy="533400"/>
          </a:xfrm>
        </p:spPr>
        <p:txBody>
          <a:bodyPr/>
          <a:lstStyle>
            <a:lvl1pPr>
              <a:defRPr lang="he-IL" sz="2600" b="1" kern="1200" dirty="0">
                <a:solidFill>
                  <a:schemeClr val="bg1"/>
                </a:solidFill>
                <a:effectLst>
                  <a:outerShdw blurRad="38100" dist="38100" dir="2700000" algn="tl">
                    <a:srgbClr val="000000">
                      <a:alpha val="43137"/>
                    </a:srgbClr>
                  </a:outerShdw>
                </a:effectLst>
                <a:latin typeface="Arial" charset="0"/>
                <a:ea typeface="+mn-ea"/>
                <a:cs typeface="Arial" charset="0"/>
              </a:defRPr>
            </a:lvl1pPr>
          </a:lstStyle>
          <a:p>
            <a:r>
              <a:rPr lang="en-US" dirty="0" smtClean="0"/>
              <a:t>Click to edit Master title style</a:t>
            </a:r>
            <a:endParaRPr lang="he-IL" dirty="0"/>
          </a:p>
        </p:txBody>
      </p:sp>
    </p:spTree>
    <p:extLst>
      <p:ext uri="{BB962C8B-B14F-4D97-AF65-F5344CB8AC3E}">
        <p14:creationId xmlns:p14="http://schemas.microsoft.com/office/powerpoint/2010/main" val="2755169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7" name="תמונה 6" descr="BG-empt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 y="19"/>
            <a:ext cx="9143997" cy="6857999"/>
          </a:xfrm>
          <a:prstGeom prst="rect">
            <a:avLst/>
          </a:prstGeom>
        </p:spPr>
      </p:pic>
      <p:sp>
        <p:nvSpPr>
          <p:cNvPr id="2" name="Title 1"/>
          <p:cNvSpPr>
            <a:spLocks noGrp="1"/>
          </p:cNvSpPr>
          <p:nvPr>
            <p:ph type="title"/>
          </p:nvPr>
        </p:nvSpPr>
        <p:spPr>
          <a:xfrm>
            <a:off x="457221" y="216659"/>
            <a:ext cx="8229601" cy="533400"/>
          </a:xfrm>
        </p:spPr>
        <p:txBody>
          <a:bodyPr/>
          <a:lstStyle>
            <a:lvl1pPr>
              <a:defRPr lang="he-IL" sz="2600" b="1" kern="1200" dirty="0">
                <a:solidFill>
                  <a:schemeClr val="bg1"/>
                </a:solidFill>
                <a:effectLst>
                  <a:outerShdw blurRad="38100" dist="38100" dir="2700000" algn="tl">
                    <a:srgbClr val="000000">
                      <a:alpha val="43137"/>
                    </a:srgbClr>
                  </a:outerShdw>
                </a:effectLst>
                <a:latin typeface="Arial" charset="0"/>
                <a:ea typeface="+mn-ea"/>
                <a:cs typeface="Arial" charset="0"/>
              </a:defRPr>
            </a:lvl1pPr>
          </a:lstStyle>
          <a:p>
            <a:r>
              <a:rPr lang="en-US" dirty="0" smtClean="0"/>
              <a:t>Click to edit Master title style</a:t>
            </a:r>
            <a:endParaRPr lang="he-IL" dirty="0"/>
          </a:p>
        </p:txBody>
      </p:sp>
    </p:spTree>
    <p:extLst>
      <p:ext uri="{BB962C8B-B14F-4D97-AF65-F5344CB8AC3E}">
        <p14:creationId xmlns:p14="http://schemas.microsoft.com/office/powerpoint/2010/main" val="143154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E38A03-4D2B-A84D-8358-29034B6397EE}" type="datetime1">
              <a:rPr lang="en-US" smtClean="0"/>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DC1EE-AADE-4B46-B52F-8EA2F7BC95AB}" type="slidenum">
              <a:rPr lang="en-US" smtClean="0"/>
              <a:t>‹#›</a:t>
            </a:fld>
            <a:endParaRPr lang="en-US"/>
          </a:p>
        </p:txBody>
      </p:sp>
    </p:spTree>
    <p:extLst>
      <p:ext uri="{BB962C8B-B14F-4D97-AF65-F5344CB8AC3E}">
        <p14:creationId xmlns:p14="http://schemas.microsoft.com/office/powerpoint/2010/main" val="14601670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3" y="992190"/>
            <a:ext cx="4066854" cy="4915452"/>
          </a:xfrm>
        </p:spPr>
        <p:txBody>
          <a:bodyPr/>
          <a:lstStyle>
            <a:lvl1pPr marL="368164" indent="-368164">
              <a:defRPr sz="2600"/>
            </a:lvl1pPr>
            <a:lvl2pPr>
              <a:defRPr sz="2200"/>
            </a:lvl2pPr>
            <a:lvl3pPr>
              <a:defRPr sz="2000"/>
            </a:lvl3pPr>
            <a:lvl4pPr>
              <a:defRPr sz="1700"/>
            </a:lvl4pPr>
            <a:lvl5pPr>
              <a:defRPr sz="17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24" y="992190"/>
            <a:ext cx="4066854" cy="4915452"/>
          </a:xfrm>
        </p:spPr>
        <p:txBody>
          <a:bodyPr/>
          <a:lstStyle>
            <a:lvl1pPr>
              <a:defRPr sz="2600"/>
            </a:lvl1pPr>
            <a:lvl2pPr>
              <a:defRPr sz="2200"/>
            </a:lvl2pPr>
            <a:lvl3pPr>
              <a:defRPr sz="2000"/>
            </a:lvl3pPr>
            <a:lvl4pPr>
              <a:defRPr sz="1700"/>
            </a:lvl4pPr>
            <a:lvl5pPr>
              <a:defRPr sz="17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5"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2565445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1535108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242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p:nvPr userDrawn="1"/>
        </p:nvSpPr>
        <p:spPr bwMode="auto">
          <a:xfrm>
            <a:off x="0" y="625475"/>
            <a:ext cx="9144000" cy="3779838"/>
          </a:xfrm>
          <a:prstGeom prst="rect">
            <a:avLst/>
          </a:prstGeom>
          <a:solidFill>
            <a:schemeClr val="bg1"/>
          </a:solidFill>
          <a:ln w="76200" cap="flat" cmpd="sng" algn="ctr">
            <a:no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sp>
        <p:nvSpPr>
          <p:cNvPr id="5" name="Rectangle 5"/>
          <p:cNvSpPr>
            <a:spLocks noChangeArrowheads="1"/>
          </p:cNvSpPr>
          <p:nvPr userDrawn="1"/>
        </p:nvSpPr>
        <p:spPr bwMode="auto">
          <a:xfrm>
            <a:off x="0" y="4437063"/>
            <a:ext cx="9144000" cy="2459037"/>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pic>
        <p:nvPicPr>
          <p:cNvPr id="6" name="Picture 4" descr="intro_rainbow_ribbon"/>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4362450"/>
            <a:ext cx="9144000" cy="133350"/>
          </a:xfrm>
          <a:prstGeom prst="rect">
            <a:avLst/>
          </a:prstGeom>
          <a:noFill/>
          <a:ln w="9525">
            <a:noFill/>
            <a:miter lim="800000"/>
            <a:headEnd/>
            <a:tailEnd/>
          </a:ln>
        </p:spPr>
      </p:pic>
      <p:pic>
        <p:nvPicPr>
          <p:cNvPr id="7" name="Picture 3" descr="ExLibris-logo"/>
          <p:cNvPicPr>
            <a:picLocks noChangeAspect="1" noChangeArrowheads="1"/>
          </p:cNvPicPr>
          <p:nvPr userDrawn="1"/>
        </p:nvPicPr>
        <p:blipFill>
          <a:blip r:embed="rId3" cstate="print"/>
          <a:srcRect/>
          <a:stretch>
            <a:fillRect/>
          </a:stretch>
        </p:blipFill>
        <p:spPr bwMode="auto">
          <a:xfrm>
            <a:off x="6415088" y="663575"/>
            <a:ext cx="2209800" cy="1031875"/>
          </a:xfrm>
          <a:prstGeom prst="rect">
            <a:avLst/>
          </a:prstGeom>
          <a:noFill/>
          <a:ln w="9525">
            <a:noFill/>
            <a:miter lim="800000"/>
            <a:headEnd/>
            <a:tailEnd/>
          </a:ln>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8" name="Rectangle 4"/>
          <p:cNvSpPr>
            <a:spLocks noGrp="1" noChangeArrowheads="1"/>
          </p:cNvSpPr>
          <p:nvPr>
            <p:ph type="ftr" sz="quarter" idx="10"/>
          </p:nvPr>
        </p:nvSpPr>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2682430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0"/>
            <a:ext cx="9144000" cy="4413250"/>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pic>
        <p:nvPicPr>
          <p:cNvPr id="5" name="Picture 4" descr="intro_rainbow_ribbon"/>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4362450"/>
            <a:ext cx="9144000" cy="133350"/>
          </a:xfrm>
          <a:prstGeom prst="rect">
            <a:avLst/>
          </a:prstGeom>
          <a:noFill/>
          <a:ln w="9525">
            <a:noFill/>
            <a:miter lim="800000"/>
            <a:headEnd/>
            <a:tailEnd/>
          </a:ln>
        </p:spPr>
      </p:pic>
      <p:sp>
        <p:nvSpPr>
          <p:cNvPr id="6" name="מלבן 11"/>
          <p:cNvSpPr/>
          <p:nvPr userDrawn="1"/>
        </p:nvSpPr>
        <p:spPr bwMode="auto">
          <a:xfrm>
            <a:off x="0" y="6116638"/>
            <a:ext cx="9144000" cy="741362"/>
          </a:xfrm>
          <a:prstGeom prst="rect">
            <a:avLst/>
          </a:prstGeom>
          <a:solidFill>
            <a:schemeClr val="bg1"/>
          </a:solidFill>
          <a:ln w="76200" cap="flat" cmpd="sng" algn="ctr">
            <a:no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pic>
        <p:nvPicPr>
          <p:cNvPr id="7" name="Picture 3" descr="ExLibris-logo"/>
          <p:cNvPicPr>
            <a:picLocks noChangeAspect="1" noChangeArrowheads="1"/>
          </p:cNvPicPr>
          <p:nvPr userDrawn="1"/>
        </p:nvPicPr>
        <p:blipFill>
          <a:blip r:embed="rId3" cstate="print"/>
          <a:srcRect/>
          <a:stretch>
            <a:fillRect/>
          </a:stretch>
        </p:blipFill>
        <p:spPr bwMode="auto">
          <a:xfrm>
            <a:off x="6434138" y="5118100"/>
            <a:ext cx="2209800" cy="1031875"/>
          </a:xfrm>
          <a:prstGeom prst="rect">
            <a:avLst/>
          </a:prstGeom>
          <a:noFill/>
          <a:ln w="9525">
            <a:noFill/>
            <a:miter lim="800000"/>
            <a:headEnd/>
            <a:tailEnd/>
          </a:ln>
        </p:spPr>
      </p:pic>
      <p:pic>
        <p:nvPicPr>
          <p:cNvPr id="8" name="תמונה 15" descr="opening picture.png"/>
          <p:cNvPicPr>
            <a:picLocks noChangeAspect="1"/>
          </p:cNvPicPr>
          <p:nvPr userDrawn="1"/>
        </p:nvPicPr>
        <p:blipFill>
          <a:blip r:embed="rId4" cstate="print"/>
          <a:srcRect/>
          <a:stretch>
            <a:fillRect/>
          </a:stretch>
        </p:blipFill>
        <p:spPr bwMode="auto">
          <a:xfrm>
            <a:off x="6175375" y="273050"/>
            <a:ext cx="2725738" cy="3155950"/>
          </a:xfrm>
          <a:prstGeom prst="rect">
            <a:avLst/>
          </a:prstGeom>
          <a:noFill/>
          <a:ln w="9525">
            <a:noFill/>
            <a:miter lim="800000"/>
            <a:headEnd/>
            <a:tailEnd/>
          </a:ln>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9" name="Rectangle 4"/>
          <p:cNvSpPr>
            <a:spLocks noGrp="1" noChangeArrowheads="1"/>
          </p:cNvSpPr>
          <p:nvPr>
            <p:ph type="ftr" sz="quarter" idx="10"/>
          </p:nvPr>
        </p:nvSpPr>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38991192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0"/>
            <a:ext cx="9144000" cy="4413250"/>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pic>
        <p:nvPicPr>
          <p:cNvPr id="5" name="Picture 4" descr="intro_rainbow_ribbon"/>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4362450"/>
            <a:ext cx="9144000" cy="133350"/>
          </a:xfrm>
          <a:prstGeom prst="rect">
            <a:avLst/>
          </a:prstGeom>
          <a:noFill/>
          <a:ln w="9525">
            <a:noFill/>
            <a:miter lim="800000"/>
            <a:headEnd/>
            <a:tailEnd/>
          </a:ln>
        </p:spPr>
      </p:pic>
      <p:sp>
        <p:nvSpPr>
          <p:cNvPr id="6" name="מלבן 11"/>
          <p:cNvSpPr/>
          <p:nvPr userDrawn="1"/>
        </p:nvSpPr>
        <p:spPr bwMode="auto">
          <a:xfrm>
            <a:off x="0" y="6116638"/>
            <a:ext cx="9144000" cy="741362"/>
          </a:xfrm>
          <a:prstGeom prst="rect">
            <a:avLst/>
          </a:prstGeom>
          <a:solidFill>
            <a:schemeClr val="bg1"/>
          </a:solidFill>
          <a:ln w="76200" cap="flat" cmpd="sng" algn="ctr">
            <a:no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pic>
        <p:nvPicPr>
          <p:cNvPr id="7" name="Picture 3" descr="ExLibris-logo"/>
          <p:cNvPicPr>
            <a:picLocks noChangeAspect="1" noChangeArrowheads="1"/>
          </p:cNvPicPr>
          <p:nvPr userDrawn="1"/>
        </p:nvPicPr>
        <p:blipFill>
          <a:blip r:embed="rId3" cstate="print"/>
          <a:srcRect/>
          <a:stretch>
            <a:fillRect/>
          </a:stretch>
        </p:blipFill>
        <p:spPr bwMode="auto">
          <a:xfrm>
            <a:off x="7223125" y="5995988"/>
            <a:ext cx="1420813" cy="663575"/>
          </a:xfrm>
          <a:prstGeom prst="rect">
            <a:avLst/>
          </a:prstGeom>
          <a:noFill/>
          <a:ln w="9525">
            <a:noFill/>
            <a:miter lim="800000"/>
            <a:headEnd/>
            <a:tailEnd/>
          </a:ln>
        </p:spPr>
      </p:pic>
      <p:grpSp>
        <p:nvGrpSpPr>
          <p:cNvPr id="8" name="קבוצה 16"/>
          <p:cNvGrpSpPr>
            <a:grpSpLocks/>
          </p:cNvGrpSpPr>
          <p:nvPr userDrawn="1"/>
        </p:nvGrpSpPr>
        <p:grpSpPr bwMode="auto">
          <a:xfrm>
            <a:off x="6651625" y="373063"/>
            <a:ext cx="2125663" cy="2582862"/>
            <a:chOff x="1405162" y="761245"/>
            <a:chExt cx="1626160" cy="1975692"/>
          </a:xfrm>
        </p:grpSpPr>
        <p:pic>
          <p:nvPicPr>
            <p:cNvPr id="9" name="תמונה 17" descr="AV16low1.jpg"/>
            <p:cNvPicPr>
              <a:picLocks noChangeAspect="1"/>
            </p:cNvPicPr>
            <p:nvPr userDrawn="1"/>
          </p:nvPicPr>
          <p:blipFill>
            <a:blip r:embed="rId4" cstate="email">
              <a:extLst/>
            </a:blip>
            <a:srcRect/>
            <a:stretch>
              <a:fillRect/>
            </a:stretch>
          </p:blipFill>
          <p:spPr>
            <a:xfrm>
              <a:off x="2234242" y="1768415"/>
              <a:ext cx="797080" cy="966158"/>
            </a:xfrm>
            <a:prstGeom prst="roundRect">
              <a:avLst>
                <a:gd name="adj" fmla="val 8913"/>
              </a:avLst>
            </a:prstGeom>
            <a:solidFill>
              <a:srgbClr val="FFFFFF">
                <a:shade val="85000"/>
              </a:srgbClr>
            </a:solidFill>
            <a:ln>
              <a:noFill/>
            </a:ln>
            <a:effectLst/>
          </p:spPr>
        </p:pic>
        <p:pic>
          <p:nvPicPr>
            <p:cNvPr id="10" name="תמונה 18" descr="AV16low1.jpg"/>
            <p:cNvPicPr>
              <a:picLocks noChangeAspect="1"/>
            </p:cNvPicPr>
            <p:nvPr userDrawn="1"/>
          </p:nvPicPr>
          <p:blipFill>
            <a:blip r:embed="rId5" cstate="email">
              <a:extLst/>
            </a:blip>
            <a:srcRect/>
            <a:stretch>
              <a:fillRect/>
            </a:stretch>
          </p:blipFill>
          <p:spPr>
            <a:xfrm>
              <a:off x="1405162" y="1768415"/>
              <a:ext cx="794482" cy="968522"/>
            </a:xfrm>
            <a:prstGeom prst="roundRect">
              <a:avLst>
                <a:gd name="adj" fmla="val 8913"/>
              </a:avLst>
            </a:prstGeom>
            <a:solidFill>
              <a:srgbClr val="FFFFFF">
                <a:shade val="85000"/>
              </a:srgbClr>
            </a:solidFill>
            <a:ln>
              <a:noFill/>
            </a:ln>
            <a:effectLst/>
          </p:spPr>
        </p:pic>
        <p:pic>
          <p:nvPicPr>
            <p:cNvPr id="11" name="תמונה 19" descr="AV16low1.jpg"/>
            <p:cNvPicPr>
              <a:picLocks noChangeAspect="1"/>
            </p:cNvPicPr>
            <p:nvPr userDrawn="1"/>
          </p:nvPicPr>
          <p:blipFill>
            <a:blip r:embed="rId6" cstate="email">
              <a:extLst/>
            </a:blip>
            <a:srcRect/>
            <a:stretch>
              <a:fillRect/>
            </a:stretch>
          </p:blipFill>
          <p:spPr>
            <a:xfrm>
              <a:off x="2238714" y="761245"/>
              <a:ext cx="792608" cy="972341"/>
            </a:xfrm>
            <a:prstGeom prst="roundRect">
              <a:avLst>
                <a:gd name="adj" fmla="val 8913"/>
              </a:avLst>
            </a:prstGeom>
            <a:solidFill>
              <a:srgbClr val="FFFFFF">
                <a:shade val="85000"/>
              </a:srgbClr>
            </a:solidFill>
            <a:ln>
              <a:noFill/>
            </a:ln>
            <a:effectLst/>
          </p:spPr>
        </p:pic>
        <p:pic>
          <p:nvPicPr>
            <p:cNvPr id="12" name="תמונה 20" descr="AV16low1.jpg"/>
            <p:cNvPicPr>
              <a:picLocks noChangeAspect="1"/>
            </p:cNvPicPr>
            <p:nvPr userDrawn="1"/>
          </p:nvPicPr>
          <p:blipFill>
            <a:blip r:embed="rId7" cstate="email">
              <a:extLst/>
            </a:blip>
            <a:srcRect/>
            <a:stretch>
              <a:fillRect/>
            </a:stretch>
          </p:blipFill>
          <p:spPr>
            <a:xfrm>
              <a:off x="1405162" y="761245"/>
              <a:ext cx="796143" cy="968576"/>
            </a:xfrm>
            <a:prstGeom prst="roundRect">
              <a:avLst>
                <a:gd name="adj" fmla="val 8913"/>
              </a:avLst>
            </a:prstGeom>
            <a:solidFill>
              <a:srgbClr val="FFFFFF">
                <a:shade val="85000"/>
              </a:srgbClr>
            </a:solidFill>
            <a:ln>
              <a:noFill/>
            </a:ln>
            <a:effectLst/>
          </p:spPr>
        </p:pic>
      </p:grpSp>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15" name="Rectangle 4"/>
          <p:cNvSpPr>
            <a:spLocks noGrp="1" noChangeArrowheads="1"/>
          </p:cNvSpPr>
          <p:nvPr>
            <p:ph type="ftr" sz="quarter" idx="10"/>
          </p:nvPr>
        </p:nvSpPr>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1715442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ullets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lvl1pPr>
            <a:lvl2pPr marL="569913" indent="-285750">
              <a:buClrTx/>
              <a:buSzPct val="100000"/>
              <a:buFont typeface="Arial" pitchFamily="34" charset="0"/>
              <a:buChar char="•"/>
              <a:defRPr sz="2400"/>
            </a:lvl2pPr>
            <a:lvl3pPr marL="801688" indent="-231775">
              <a:buClrTx/>
              <a:buSzPct val="100000"/>
              <a:buFont typeface="Arial" pitchFamily="34" charset="0"/>
              <a:buChar char="•"/>
              <a:defRPr sz="2400"/>
            </a:lvl3pPr>
            <a:lvl4pPr marL="1090613" indent="-228600">
              <a:buClrTx/>
              <a:buSzPct val="100000"/>
              <a:buFont typeface="Arial" pitchFamily="34" charset="0"/>
              <a:buChar char="•"/>
              <a:defRPr sz="2400"/>
            </a:lvl4pPr>
            <a:lvl5pPr marL="1374775" indent="-228600">
              <a:buClrTx/>
              <a:buSzPct val="100000"/>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1524756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t>
            </a:r>
            <a:r>
              <a:rPr lang="fr-FR" dirty="0" smtClean="0"/>
              <a:t> Ex </a:t>
            </a:r>
            <a:r>
              <a:rPr lang="fr-FR" dirty="0" err="1" smtClean="0"/>
              <a:t>Libris</a:t>
            </a:r>
            <a:r>
              <a:rPr lang="fr-FR" dirty="0" smtClean="0"/>
              <a:t> Ltd., 2012  - </a:t>
            </a:r>
            <a:r>
              <a:rPr lang="fr-FR" dirty="0" err="1" smtClean="0"/>
              <a:t>Internal</a:t>
            </a:r>
            <a:r>
              <a:rPr lang="fr-FR" dirty="0" smtClean="0"/>
              <a:t> and </a:t>
            </a:r>
            <a:r>
              <a:rPr lang="fr-FR" dirty="0" err="1" smtClean="0"/>
              <a:t>Confidential</a:t>
            </a:r>
            <a:endParaRPr lang="en-US" dirty="0"/>
          </a:p>
        </p:txBody>
      </p:sp>
    </p:spTree>
    <p:extLst>
      <p:ext uri="{BB962C8B-B14F-4D97-AF65-F5344CB8AC3E}">
        <p14:creationId xmlns:p14="http://schemas.microsoft.com/office/powerpoint/2010/main" val="3474587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0"/>
            <a:ext cx="9144000" cy="769938"/>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sp>
        <p:nvSpPr>
          <p:cNvPr id="5" name="Rectangle 5"/>
          <p:cNvSpPr>
            <a:spLocks noChangeArrowheads="1"/>
          </p:cNvSpPr>
          <p:nvPr userDrawn="1"/>
        </p:nvSpPr>
        <p:spPr bwMode="auto">
          <a:xfrm>
            <a:off x="0" y="776288"/>
            <a:ext cx="9144000" cy="5340350"/>
          </a:xfrm>
          <a:prstGeom prst="rect">
            <a:avLst/>
          </a:prstGeom>
          <a:solidFill>
            <a:schemeClr val="bg1"/>
          </a:soli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363"/>
            <a:ext cx="9531351" cy="857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7"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2666673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rot="10800000">
            <a:off x="0" y="0"/>
            <a:ext cx="9144000" cy="769938"/>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sp>
        <p:nvSpPr>
          <p:cNvPr id="4" name="Rectangle 5"/>
          <p:cNvSpPr>
            <a:spLocks noChangeArrowheads="1"/>
          </p:cNvSpPr>
          <p:nvPr userDrawn="1"/>
        </p:nvSpPr>
        <p:spPr bwMode="auto">
          <a:xfrm>
            <a:off x="0" y="776288"/>
            <a:ext cx="9144000" cy="5340350"/>
          </a:xfrm>
          <a:prstGeom prst="rect">
            <a:avLst/>
          </a:prstGeom>
          <a:solidFill>
            <a:schemeClr val="bg1"/>
          </a:soli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pic>
        <p:nvPicPr>
          <p:cNvPr id="5" name="Picture 6" descr="ruler"/>
          <p:cNvPicPr preferRelativeResize="0">
            <a:picLocks noChangeAspect="1" noChangeArrowheads="1"/>
          </p:cNvPicPr>
          <p:nvPr userDrawn="1"/>
        </p:nvPicPr>
        <p:blipFill>
          <a:blip r:embed="rId2" cstate="print"/>
          <a:srcRect/>
          <a:stretch>
            <a:fillRect/>
          </a:stretch>
        </p:blipFill>
        <p:spPr bwMode="auto">
          <a:xfrm>
            <a:off x="-195263" y="741363"/>
            <a:ext cx="9531351" cy="85725"/>
          </a:xfrm>
          <a:prstGeom prst="rect">
            <a:avLst/>
          </a:prstGeom>
          <a:noFill/>
          <a:ln w="9525">
            <a:noFill/>
            <a:miter lim="800000"/>
            <a:headEnd/>
            <a:tailEnd/>
          </a:ln>
        </p:spPr>
      </p:pic>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
        <p:nvSpPr>
          <p:cNvPr id="6"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130807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gradFill flip="none" rotWithShape="1">
            <a:gsLst>
              <a:gs pos="0">
                <a:schemeClr val="bg1"/>
              </a:gs>
              <a:gs pos="100000">
                <a:schemeClr val="tx2">
                  <a:lumMod val="40000"/>
                  <a:lumOff val="6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3769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8429775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5"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2642124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
        <p:nvSpPr>
          <p:cNvPr id="3"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171142663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13097480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שקופית כותרת">
    <p:spTree>
      <p:nvGrpSpPr>
        <p:cNvPr id="1" name=""/>
        <p:cNvGrpSpPr/>
        <p:nvPr/>
      </p:nvGrpSpPr>
      <p:grpSpPr>
        <a:xfrm>
          <a:off x="0" y="0"/>
          <a:ext cx="0" cy="0"/>
          <a:chOff x="0" y="0"/>
          <a:chExt cx="0" cy="0"/>
        </a:xfrm>
      </p:grpSpPr>
      <p:pic>
        <p:nvPicPr>
          <p:cNvPr id="5" name="Picture 4" descr="intro_rainbow_ribbon"/>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4362450"/>
            <a:ext cx="9144000" cy="133350"/>
          </a:xfrm>
          <a:prstGeom prst="rect">
            <a:avLst/>
          </a:prstGeom>
          <a:noFill/>
          <a:ln w="9525">
            <a:noFill/>
            <a:miter lim="800000"/>
            <a:headEnd/>
            <a:tailEnd/>
          </a:ln>
        </p:spPr>
      </p:pic>
      <p:sp>
        <p:nvSpPr>
          <p:cNvPr id="6" name="מלבן 11"/>
          <p:cNvSpPr/>
          <p:nvPr userDrawn="1"/>
        </p:nvSpPr>
        <p:spPr bwMode="auto">
          <a:xfrm>
            <a:off x="0" y="6116638"/>
            <a:ext cx="9144000" cy="741362"/>
          </a:xfrm>
          <a:prstGeom prst="rect">
            <a:avLst/>
          </a:prstGeom>
          <a:solidFill>
            <a:schemeClr val="bg1"/>
          </a:solidFill>
          <a:ln w="76200" cap="flat" cmpd="sng" algn="ctr">
            <a:no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pic>
        <p:nvPicPr>
          <p:cNvPr id="7" name="Picture 3" descr="ExLibris-logo"/>
          <p:cNvPicPr>
            <a:picLocks noChangeAspect="1" noChangeArrowheads="1"/>
          </p:cNvPicPr>
          <p:nvPr userDrawn="1"/>
        </p:nvPicPr>
        <p:blipFill>
          <a:blip r:embed="rId3" cstate="print"/>
          <a:srcRect/>
          <a:stretch>
            <a:fillRect/>
          </a:stretch>
        </p:blipFill>
        <p:spPr bwMode="auto">
          <a:xfrm>
            <a:off x="6434138" y="5118100"/>
            <a:ext cx="2209800" cy="1031875"/>
          </a:xfrm>
          <a:prstGeom prst="rect">
            <a:avLst/>
          </a:prstGeom>
          <a:noFill/>
          <a:ln w="9525">
            <a:noFill/>
            <a:miter lim="800000"/>
            <a:headEnd/>
            <a:tailEnd/>
          </a:ln>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9" name="Rectangle 4"/>
          <p:cNvSpPr>
            <a:spLocks noGrp="1" noChangeArrowheads="1"/>
          </p:cNvSpPr>
          <p:nvPr>
            <p:ph type="ftr" sz="quarter" idx="10"/>
          </p:nvPr>
        </p:nvSpPr>
        <p:spPr/>
        <p:txBody>
          <a:bodyPr/>
          <a:lstStyle>
            <a:lvl1pPr>
              <a:defRPr/>
            </a:lvl1pPr>
          </a:lstStyle>
          <a:p>
            <a:pPr>
              <a:defRPr/>
            </a:pPr>
            <a:r>
              <a:rPr lang="en-US" dirty="0" smtClean="0"/>
              <a:t></a:t>
            </a:r>
            <a:r>
              <a:rPr lang="fr-FR" dirty="0" smtClean="0"/>
              <a:t> Ex Libris Ltd. 2011</a:t>
            </a:r>
            <a:endParaRPr lang="en-US" dirty="0"/>
          </a:p>
        </p:txBody>
      </p:sp>
    </p:spTree>
    <p:extLst>
      <p:ext uri="{BB962C8B-B14F-4D97-AF65-F5344CB8AC3E}">
        <p14:creationId xmlns:p14="http://schemas.microsoft.com/office/powerpoint/2010/main" val="49427988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3810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219200"/>
            <a:ext cx="3810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81000" y="6381750"/>
            <a:ext cx="7924800" cy="476250"/>
          </a:xfrm>
        </p:spPr>
        <p:txBody>
          <a:bodyPr/>
          <a:lstStyle>
            <a:lvl1pPr>
              <a:defRPr/>
            </a:lvl1pPr>
          </a:lstStyle>
          <a:p>
            <a:pPr>
              <a:defRPr/>
            </a:pPr>
            <a:endParaRPr lang="en-US"/>
          </a:p>
        </p:txBody>
      </p:sp>
    </p:spTree>
    <p:extLst>
      <p:ext uri="{BB962C8B-B14F-4D97-AF65-F5344CB8AC3E}">
        <p14:creationId xmlns:p14="http://schemas.microsoft.com/office/powerpoint/2010/main" val="62898144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ront pag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444700" y="860613"/>
            <a:ext cx="3639671" cy="3232192"/>
          </a:xfrm>
        </p:spPr>
        <p:txBody>
          <a:bodyPr anchor="b"/>
          <a:lstStyle>
            <a:lvl1pPr algn="l">
              <a:defRPr sz="2200"/>
            </a:lvl1pPr>
          </a:lstStyle>
          <a:p>
            <a:r>
              <a:rPr lang="en-US" dirty="0" smtClean="0"/>
              <a:t>Click to edit Master title style</a:t>
            </a:r>
            <a:endParaRPr lang="he-IL" dirty="0"/>
          </a:p>
        </p:txBody>
      </p:sp>
      <p:sp>
        <p:nvSpPr>
          <p:cNvPr id="14" name="Subtitle 2"/>
          <p:cNvSpPr>
            <a:spLocks noGrp="1"/>
          </p:cNvSpPr>
          <p:nvPr>
            <p:ph type="subTitle" idx="1"/>
          </p:nvPr>
        </p:nvSpPr>
        <p:spPr>
          <a:xfrm>
            <a:off x="444700" y="4619555"/>
            <a:ext cx="3679065" cy="1752600"/>
          </a:xfrm>
          <a:prstGeom prst="rect">
            <a:avLst/>
          </a:prstGeom>
        </p:spPr>
        <p:txBody>
          <a:bodyPr/>
          <a:lstStyle>
            <a:lvl1pPr marL="0" indent="0" algn="l">
              <a:buNone/>
              <a:defRPr sz="18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2" name="Rectangle 1"/>
          <p:cNvSpPr/>
          <p:nvPr userDrawn="1"/>
        </p:nvSpPr>
        <p:spPr bwMode="auto">
          <a:xfrm>
            <a:off x="7990045" y="6078945"/>
            <a:ext cx="1115550" cy="652885"/>
          </a:xfrm>
          <a:prstGeom prst="rect">
            <a:avLst/>
          </a:prstGeom>
          <a:ln>
            <a:noFill/>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dirty="0" smtClean="0">
              <a:solidFill>
                <a:srgbClr val="000000"/>
              </a:solidFill>
              <a:latin typeface="Arial" pitchFamily="34" charset="0"/>
            </a:endParaRPr>
          </a:p>
        </p:txBody>
      </p:sp>
      <p:sp>
        <p:nvSpPr>
          <p:cNvPr id="5" name="Rectangle 4"/>
          <p:cNvSpPr/>
          <p:nvPr userDrawn="1"/>
        </p:nvSpPr>
        <p:spPr bwMode="auto">
          <a:xfrm>
            <a:off x="-1" y="6531557"/>
            <a:ext cx="3765495" cy="326443"/>
          </a:xfrm>
          <a:prstGeom prst="rect">
            <a:avLst/>
          </a:prstGeom>
          <a:ln>
            <a:noFill/>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dirty="0" smtClean="0">
              <a:solidFill>
                <a:srgbClr val="000000"/>
              </a:solidFill>
              <a:latin typeface="Arial" pitchFamily="34" charset="0"/>
            </a:endParaRPr>
          </a:p>
        </p:txBody>
      </p:sp>
    </p:spTree>
    <p:extLst>
      <p:ext uri="{BB962C8B-B14F-4D97-AF65-F5344CB8AC3E}">
        <p14:creationId xmlns:p14="http://schemas.microsoft.com/office/powerpoint/2010/main" val="10690764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bullets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a:lvl1pPr>
            <a:lvl2pPr marL="285750" indent="-285750">
              <a:buClrTx/>
              <a:buSzPct val="100000"/>
              <a:buFont typeface="Arial" pitchFamily="34" charset="0"/>
              <a:buChar char="•"/>
              <a:defRPr sz="2200"/>
            </a:lvl2pPr>
            <a:lvl3pPr marL="541338" indent="-231775">
              <a:buClrTx/>
              <a:buSzPct val="100000"/>
              <a:buFont typeface="Arial" pitchFamily="34" charset="0"/>
              <a:buChar char="•"/>
              <a:defRPr sz="2000"/>
            </a:lvl3pPr>
            <a:lvl4pPr marL="803275" indent="-228600">
              <a:buClrTx/>
              <a:buSzPct val="100000"/>
              <a:buFont typeface="Arial" pitchFamily="34" charset="0"/>
              <a:buChar char="•"/>
              <a:defRPr sz="1800"/>
            </a:lvl4pPr>
            <a:lvl5pPr marL="1079500" indent="-228600">
              <a:buClrTx/>
              <a:buSzPct val="1000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2164098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p:nvPr userDrawn="1"/>
        </p:nvSpPr>
        <p:spPr bwMode="auto">
          <a:xfrm>
            <a:off x="0" y="625475"/>
            <a:ext cx="9144000" cy="3779838"/>
          </a:xfrm>
          <a:prstGeom prst="rect">
            <a:avLst/>
          </a:prstGeom>
          <a:solidFill>
            <a:schemeClr val="bg1"/>
          </a:solidFill>
          <a:ln w="76200" cap="flat" cmpd="sng" algn="ctr">
            <a:no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sp>
        <p:nvSpPr>
          <p:cNvPr id="5" name="Rectangle 5"/>
          <p:cNvSpPr>
            <a:spLocks noChangeArrowheads="1"/>
          </p:cNvSpPr>
          <p:nvPr userDrawn="1"/>
        </p:nvSpPr>
        <p:spPr bwMode="auto">
          <a:xfrm>
            <a:off x="0" y="4437063"/>
            <a:ext cx="9144000" cy="2459037"/>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pic>
        <p:nvPicPr>
          <p:cNvPr id="6" name="Picture 4" descr="intro_rainbow_ribbon"/>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4362450"/>
            <a:ext cx="9144000" cy="133350"/>
          </a:xfrm>
          <a:prstGeom prst="rect">
            <a:avLst/>
          </a:prstGeom>
          <a:noFill/>
          <a:ln w="9525">
            <a:noFill/>
            <a:miter lim="800000"/>
            <a:headEnd/>
            <a:tailEnd/>
          </a:ln>
        </p:spPr>
      </p:pic>
      <p:pic>
        <p:nvPicPr>
          <p:cNvPr id="7" name="Picture 3" descr="ExLibris-logo"/>
          <p:cNvPicPr>
            <a:picLocks noChangeAspect="1" noChangeArrowheads="1"/>
          </p:cNvPicPr>
          <p:nvPr userDrawn="1"/>
        </p:nvPicPr>
        <p:blipFill>
          <a:blip r:embed="rId3" cstate="print"/>
          <a:srcRect/>
          <a:stretch>
            <a:fillRect/>
          </a:stretch>
        </p:blipFill>
        <p:spPr bwMode="auto">
          <a:xfrm>
            <a:off x="6415088" y="663575"/>
            <a:ext cx="2209800" cy="1031875"/>
          </a:xfrm>
          <a:prstGeom prst="rect">
            <a:avLst/>
          </a:prstGeom>
          <a:noFill/>
          <a:ln w="9525">
            <a:noFill/>
            <a:miter lim="800000"/>
            <a:headEnd/>
            <a:tailEnd/>
          </a:ln>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8" name="Rectangle 4"/>
          <p:cNvSpPr>
            <a:spLocks noGrp="1" noChangeArrowheads="1"/>
          </p:cNvSpPr>
          <p:nvPr>
            <p:ph type="ftr" sz="quarter" idx="10"/>
          </p:nvPr>
        </p:nvSpPr>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1316201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0"/>
            <a:ext cx="9144000" cy="4413250"/>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pic>
        <p:nvPicPr>
          <p:cNvPr id="5" name="Picture 4" descr="intro_rainbow_ribbon"/>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4362450"/>
            <a:ext cx="9144000" cy="133350"/>
          </a:xfrm>
          <a:prstGeom prst="rect">
            <a:avLst/>
          </a:prstGeom>
          <a:noFill/>
          <a:ln w="9525">
            <a:noFill/>
            <a:miter lim="800000"/>
            <a:headEnd/>
            <a:tailEnd/>
          </a:ln>
        </p:spPr>
      </p:pic>
      <p:sp>
        <p:nvSpPr>
          <p:cNvPr id="6" name="מלבן 11"/>
          <p:cNvSpPr/>
          <p:nvPr userDrawn="1"/>
        </p:nvSpPr>
        <p:spPr bwMode="auto">
          <a:xfrm>
            <a:off x="0" y="6116638"/>
            <a:ext cx="9144000" cy="741362"/>
          </a:xfrm>
          <a:prstGeom prst="rect">
            <a:avLst/>
          </a:prstGeom>
          <a:solidFill>
            <a:schemeClr val="bg1"/>
          </a:solidFill>
          <a:ln w="76200" cap="flat" cmpd="sng" algn="ctr">
            <a:no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pic>
        <p:nvPicPr>
          <p:cNvPr id="7" name="Picture 3" descr="ExLibris-logo"/>
          <p:cNvPicPr>
            <a:picLocks noChangeAspect="1" noChangeArrowheads="1"/>
          </p:cNvPicPr>
          <p:nvPr userDrawn="1"/>
        </p:nvPicPr>
        <p:blipFill>
          <a:blip r:embed="rId3" cstate="print"/>
          <a:srcRect/>
          <a:stretch>
            <a:fillRect/>
          </a:stretch>
        </p:blipFill>
        <p:spPr bwMode="auto">
          <a:xfrm>
            <a:off x="6434138" y="5118100"/>
            <a:ext cx="2209800" cy="1031875"/>
          </a:xfrm>
          <a:prstGeom prst="rect">
            <a:avLst/>
          </a:prstGeom>
          <a:noFill/>
          <a:ln w="9525">
            <a:noFill/>
            <a:miter lim="800000"/>
            <a:headEnd/>
            <a:tailEnd/>
          </a:ln>
        </p:spPr>
      </p:pic>
      <p:pic>
        <p:nvPicPr>
          <p:cNvPr id="8" name="תמונה 15" descr="opening picture.png"/>
          <p:cNvPicPr>
            <a:picLocks noChangeAspect="1"/>
          </p:cNvPicPr>
          <p:nvPr userDrawn="1"/>
        </p:nvPicPr>
        <p:blipFill>
          <a:blip r:embed="rId4" cstate="print"/>
          <a:srcRect/>
          <a:stretch>
            <a:fillRect/>
          </a:stretch>
        </p:blipFill>
        <p:spPr bwMode="auto">
          <a:xfrm>
            <a:off x="6175375" y="273050"/>
            <a:ext cx="2725738" cy="3155950"/>
          </a:xfrm>
          <a:prstGeom prst="rect">
            <a:avLst/>
          </a:prstGeom>
          <a:noFill/>
          <a:ln w="9525">
            <a:noFill/>
            <a:miter lim="800000"/>
            <a:headEnd/>
            <a:tailEnd/>
          </a:ln>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9" name="Rectangle 4"/>
          <p:cNvSpPr>
            <a:spLocks noGrp="1" noChangeArrowheads="1"/>
          </p:cNvSpPr>
          <p:nvPr>
            <p:ph type="ftr" sz="quarter" idx="10"/>
          </p:nvPr>
        </p:nvSpPr>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287915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1" y="18"/>
            <a:ext cx="9144000" cy="4413251"/>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lIns="99165" tIns="49584" rIns="99165" bIns="49584" anchor="ctr"/>
          <a:lstStyle/>
          <a:p>
            <a:pPr algn="r" defTabSz="914400" rtl="1" fontAlgn="base">
              <a:spcBef>
                <a:spcPct val="0"/>
              </a:spcBef>
              <a:spcAft>
                <a:spcPct val="0"/>
              </a:spcAft>
              <a:defRPr/>
            </a:pPr>
            <a:endParaRPr lang="en-US">
              <a:solidFill>
                <a:srgbClr val="000000"/>
              </a:solidFill>
              <a:latin typeface="Arial" pitchFamily="34" charset="0"/>
            </a:endParaRPr>
          </a:p>
        </p:txBody>
      </p:sp>
      <p:pic>
        <p:nvPicPr>
          <p:cNvPr id="5" name="Picture 4" descr="intro_rainbow_ribbon"/>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 y="4362451"/>
            <a:ext cx="9144000" cy="133351"/>
          </a:xfrm>
          <a:prstGeom prst="rect">
            <a:avLst/>
          </a:prstGeom>
          <a:noFill/>
          <a:ln w="9525">
            <a:noFill/>
            <a:miter lim="800000"/>
            <a:headEnd/>
            <a:tailEnd/>
          </a:ln>
        </p:spPr>
      </p:pic>
      <p:sp>
        <p:nvSpPr>
          <p:cNvPr id="6" name="מלבן 11"/>
          <p:cNvSpPr/>
          <p:nvPr userDrawn="1"/>
        </p:nvSpPr>
        <p:spPr bwMode="auto">
          <a:xfrm>
            <a:off x="1" y="6116645"/>
            <a:ext cx="9144000" cy="741364"/>
          </a:xfrm>
          <a:prstGeom prst="rect">
            <a:avLst/>
          </a:prstGeom>
          <a:solidFill>
            <a:schemeClr val="bg1"/>
          </a:solidFill>
          <a:ln w="76200" cap="flat" cmpd="sng" algn="ctr">
            <a:noFill/>
            <a:prstDash val="solid"/>
            <a:round/>
            <a:headEnd type="none" w="med" len="med"/>
            <a:tailEnd type="triangle" w="med" len="med"/>
          </a:ln>
          <a:effectLst/>
        </p:spPr>
        <p:txBody>
          <a:bodyPr lIns="99165" tIns="49584" rIns="99165" bIns="49584"/>
          <a:lstStyle/>
          <a:p>
            <a:pPr algn="ctr" defTabSz="914400" fontAlgn="base">
              <a:spcBef>
                <a:spcPct val="0"/>
              </a:spcBef>
              <a:spcAft>
                <a:spcPct val="0"/>
              </a:spcAft>
              <a:defRPr/>
            </a:pPr>
            <a:endParaRPr lang="en-US">
              <a:solidFill>
                <a:srgbClr val="000000"/>
              </a:solidFill>
              <a:latin typeface="Arial" pitchFamily="34" charset="0"/>
            </a:endParaRPr>
          </a:p>
        </p:txBody>
      </p:sp>
      <p:pic>
        <p:nvPicPr>
          <p:cNvPr id="7" name="Picture 3" descr="ExLibris-logo"/>
          <p:cNvPicPr>
            <a:picLocks noChangeAspect="1" noChangeArrowheads="1"/>
          </p:cNvPicPr>
          <p:nvPr userDrawn="1"/>
        </p:nvPicPr>
        <p:blipFill>
          <a:blip r:embed="rId3" cstate="print"/>
          <a:srcRect/>
          <a:stretch>
            <a:fillRect/>
          </a:stretch>
        </p:blipFill>
        <p:spPr bwMode="auto">
          <a:xfrm>
            <a:off x="6434139" y="5118102"/>
            <a:ext cx="2209800" cy="1031875"/>
          </a:xfrm>
          <a:prstGeom prst="rect">
            <a:avLst/>
          </a:prstGeom>
          <a:noFill/>
          <a:ln w="9525">
            <a:noFill/>
            <a:miter lim="800000"/>
            <a:headEnd/>
            <a:tailEnd/>
          </a:ln>
        </p:spPr>
      </p:pic>
      <p:pic>
        <p:nvPicPr>
          <p:cNvPr id="8" name="תמונה 15" descr="opening picture.png"/>
          <p:cNvPicPr>
            <a:picLocks noChangeAspect="1"/>
          </p:cNvPicPr>
          <p:nvPr userDrawn="1"/>
        </p:nvPicPr>
        <p:blipFill>
          <a:blip r:embed="rId4" cstate="print"/>
          <a:srcRect/>
          <a:stretch>
            <a:fillRect/>
          </a:stretch>
        </p:blipFill>
        <p:spPr bwMode="auto">
          <a:xfrm>
            <a:off x="6175424" y="273091"/>
            <a:ext cx="2725737" cy="3155951"/>
          </a:xfrm>
          <a:prstGeom prst="rect">
            <a:avLst/>
          </a:prstGeom>
          <a:noFill/>
          <a:ln w="9525">
            <a:noFill/>
            <a:miter lim="800000"/>
            <a:headEnd/>
            <a:tailEnd/>
          </a:ln>
        </p:spPr>
      </p:pic>
      <p:sp>
        <p:nvSpPr>
          <p:cNvPr id="13" name="Title 1"/>
          <p:cNvSpPr>
            <a:spLocks noGrp="1"/>
          </p:cNvSpPr>
          <p:nvPr>
            <p:ph type="ctrTitle"/>
          </p:nvPr>
        </p:nvSpPr>
        <p:spPr>
          <a:xfrm>
            <a:off x="685801" y="3736242"/>
            <a:ext cx="7772400" cy="670330"/>
          </a:xfrm>
        </p:spPr>
        <p:txBody>
          <a:bodyPr/>
          <a:lstStyle>
            <a:lvl1pPr algn="l">
              <a:defRPr sz="2600"/>
            </a:lvl1pPr>
          </a:lstStyle>
          <a:p>
            <a:r>
              <a:rPr lang="en-US" dirty="0" smtClean="0"/>
              <a:t>Click to edit Master title style</a:t>
            </a:r>
            <a:endParaRPr lang="he-IL" dirty="0"/>
          </a:p>
        </p:txBody>
      </p:sp>
      <p:sp>
        <p:nvSpPr>
          <p:cNvPr id="14" name="Subtitle 2"/>
          <p:cNvSpPr>
            <a:spLocks noGrp="1"/>
          </p:cNvSpPr>
          <p:nvPr>
            <p:ph type="subTitle" idx="1"/>
          </p:nvPr>
        </p:nvSpPr>
        <p:spPr>
          <a:xfrm>
            <a:off x="685848" y="4619555"/>
            <a:ext cx="6400799" cy="1752600"/>
          </a:xfrm>
        </p:spPr>
        <p:txBody>
          <a:bodyPr/>
          <a:lstStyle>
            <a:lvl1pPr marL="0" indent="0" algn="l">
              <a:buNone/>
              <a:defRPr sz="2600" b="0">
                <a:solidFill>
                  <a:schemeClr val="tx1">
                    <a:lumMod val="65000"/>
                    <a:lumOff val="35000"/>
                  </a:schemeClr>
                </a:solidFill>
              </a:defRPr>
            </a:lvl1pPr>
            <a:lvl2pPr marL="495830" indent="0" algn="ctr">
              <a:buNone/>
              <a:defRPr/>
            </a:lvl2pPr>
            <a:lvl3pPr marL="991668" indent="0" algn="ctr">
              <a:buNone/>
              <a:defRPr/>
            </a:lvl3pPr>
            <a:lvl4pPr marL="1487498" indent="0" algn="ctr">
              <a:buNone/>
              <a:defRPr/>
            </a:lvl4pPr>
            <a:lvl5pPr marL="1983337" indent="0" algn="ctr">
              <a:buNone/>
              <a:defRPr/>
            </a:lvl5pPr>
            <a:lvl6pPr marL="2479175" indent="0" algn="ctr">
              <a:buNone/>
              <a:defRPr/>
            </a:lvl6pPr>
            <a:lvl7pPr marL="2975001" indent="0" algn="ctr">
              <a:buNone/>
              <a:defRPr/>
            </a:lvl7pPr>
            <a:lvl8pPr marL="3470830" indent="0" algn="ctr">
              <a:buNone/>
              <a:defRPr/>
            </a:lvl8pPr>
            <a:lvl9pPr marL="3966668" indent="0" algn="ctr">
              <a:buNone/>
              <a:defRPr/>
            </a:lvl9pPr>
          </a:lstStyle>
          <a:p>
            <a:r>
              <a:rPr lang="en-US" dirty="0" smtClean="0"/>
              <a:t>Click to edit Master subtitle style</a:t>
            </a:r>
            <a:endParaRPr lang="he-IL" dirty="0"/>
          </a:p>
        </p:txBody>
      </p:sp>
      <p:sp>
        <p:nvSpPr>
          <p:cNvPr id="9" name="Rectangle 4"/>
          <p:cNvSpPr>
            <a:spLocks noGrp="1" noChangeArrowheads="1"/>
          </p:cNvSpPr>
          <p:nvPr>
            <p:ph type="ftr" sz="quarter" idx="10"/>
          </p:nvPr>
        </p:nvSpPr>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6250773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0"/>
            <a:ext cx="9144000" cy="4413250"/>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pic>
        <p:nvPicPr>
          <p:cNvPr id="5" name="Picture 4" descr="intro_rainbow_ribbon"/>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4362450"/>
            <a:ext cx="9144000" cy="133350"/>
          </a:xfrm>
          <a:prstGeom prst="rect">
            <a:avLst/>
          </a:prstGeom>
          <a:noFill/>
          <a:ln w="9525">
            <a:noFill/>
            <a:miter lim="800000"/>
            <a:headEnd/>
            <a:tailEnd/>
          </a:ln>
        </p:spPr>
      </p:pic>
      <p:sp>
        <p:nvSpPr>
          <p:cNvPr id="6" name="מלבן 11"/>
          <p:cNvSpPr/>
          <p:nvPr userDrawn="1"/>
        </p:nvSpPr>
        <p:spPr bwMode="auto">
          <a:xfrm>
            <a:off x="0" y="6116638"/>
            <a:ext cx="9144000" cy="741362"/>
          </a:xfrm>
          <a:prstGeom prst="rect">
            <a:avLst/>
          </a:prstGeom>
          <a:solidFill>
            <a:schemeClr val="bg1"/>
          </a:solidFill>
          <a:ln w="76200" cap="flat" cmpd="sng" algn="ctr">
            <a:no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pic>
        <p:nvPicPr>
          <p:cNvPr id="7" name="Picture 3" descr="ExLibris-logo"/>
          <p:cNvPicPr>
            <a:picLocks noChangeAspect="1" noChangeArrowheads="1"/>
          </p:cNvPicPr>
          <p:nvPr userDrawn="1"/>
        </p:nvPicPr>
        <p:blipFill>
          <a:blip r:embed="rId3" cstate="print"/>
          <a:srcRect/>
          <a:stretch>
            <a:fillRect/>
          </a:stretch>
        </p:blipFill>
        <p:spPr bwMode="auto">
          <a:xfrm>
            <a:off x="7223125" y="5995988"/>
            <a:ext cx="1420813" cy="663575"/>
          </a:xfrm>
          <a:prstGeom prst="rect">
            <a:avLst/>
          </a:prstGeom>
          <a:noFill/>
          <a:ln w="9525">
            <a:noFill/>
            <a:miter lim="800000"/>
            <a:headEnd/>
            <a:tailEnd/>
          </a:ln>
        </p:spPr>
      </p:pic>
      <p:grpSp>
        <p:nvGrpSpPr>
          <p:cNvPr id="8" name="קבוצה 16"/>
          <p:cNvGrpSpPr>
            <a:grpSpLocks/>
          </p:cNvGrpSpPr>
          <p:nvPr userDrawn="1"/>
        </p:nvGrpSpPr>
        <p:grpSpPr bwMode="auto">
          <a:xfrm>
            <a:off x="6651625" y="373063"/>
            <a:ext cx="2125663" cy="2582862"/>
            <a:chOff x="1405162" y="761245"/>
            <a:chExt cx="1626160" cy="1975692"/>
          </a:xfrm>
        </p:grpSpPr>
        <p:pic>
          <p:nvPicPr>
            <p:cNvPr id="9" name="תמונה 17" descr="AV16low1.jpg"/>
            <p:cNvPicPr>
              <a:picLocks noChangeAspect="1"/>
            </p:cNvPicPr>
            <p:nvPr userDrawn="1"/>
          </p:nvPicPr>
          <p:blipFill>
            <a:blip r:embed="rId4" cstate="email">
              <a:extLst/>
            </a:blip>
            <a:srcRect/>
            <a:stretch>
              <a:fillRect/>
            </a:stretch>
          </p:blipFill>
          <p:spPr>
            <a:xfrm>
              <a:off x="2234242" y="1768415"/>
              <a:ext cx="797080" cy="966158"/>
            </a:xfrm>
            <a:prstGeom prst="roundRect">
              <a:avLst>
                <a:gd name="adj" fmla="val 8913"/>
              </a:avLst>
            </a:prstGeom>
            <a:solidFill>
              <a:srgbClr val="FFFFFF">
                <a:shade val="85000"/>
              </a:srgbClr>
            </a:solidFill>
            <a:ln>
              <a:noFill/>
            </a:ln>
            <a:effectLst/>
          </p:spPr>
        </p:pic>
        <p:pic>
          <p:nvPicPr>
            <p:cNvPr id="10" name="תמונה 18" descr="AV16low1.jpg"/>
            <p:cNvPicPr>
              <a:picLocks noChangeAspect="1"/>
            </p:cNvPicPr>
            <p:nvPr userDrawn="1"/>
          </p:nvPicPr>
          <p:blipFill>
            <a:blip r:embed="rId5" cstate="email">
              <a:extLst/>
            </a:blip>
            <a:srcRect/>
            <a:stretch>
              <a:fillRect/>
            </a:stretch>
          </p:blipFill>
          <p:spPr>
            <a:xfrm>
              <a:off x="1405162" y="1768415"/>
              <a:ext cx="794482" cy="968522"/>
            </a:xfrm>
            <a:prstGeom prst="roundRect">
              <a:avLst>
                <a:gd name="adj" fmla="val 8913"/>
              </a:avLst>
            </a:prstGeom>
            <a:solidFill>
              <a:srgbClr val="FFFFFF">
                <a:shade val="85000"/>
              </a:srgbClr>
            </a:solidFill>
            <a:ln>
              <a:noFill/>
            </a:ln>
            <a:effectLst/>
          </p:spPr>
        </p:pic>
        <p:pic>
          <p:nvPicPr>
            <p:cNvPr id="11" name="תמונה 19" descr="AV16low1.jpg"/>
            <p:cNvPicPr>
              <a:picLocks noChangeAspect="1"/>
            </p:cNvPicPr>
            <p:nvPr userDrawn="1"/>
          </p:nvPicPr>
          <p:blipFill>
            <a:blip r:embed="rId6" cstate="email">
              <a:extLst/>
            </a:blip>
            <a:srcRect/>
            <a:stretch>
              <a:fillRect/>
            </a:stretch>
          </p:blipFill>
          <p:spPr>
            <a:xfrm>
              <a:off x="2238714" y="761245"/>
              <a:ext cx="792608" cy="972341"/>
            </a:xfrm>
            <a:prstGeom prst="roundRect">
              <a:avLst>
                <a:gd name="adj" fmla="val 8913"/>
              </a:avLst>
            </a:prstGeom>
            <a:solidFill>
              <a:srgbClr val="FFFFFF">
                <a:shade val="85000"/>
              </a:srgbClr>
            </a:solidFill>
            <a:ln>
              <a:noFill/>
            </a:ln>
            <a:effectLst/>
          </p:spPr>
        </p:pic>
        <p:pic>
          <p:nvPicPr>
            <p:cNvPr id="12" name="תמונה 20" descr="AV16low1.jpg"/>
            <p:cNvPicPr>
              <a:picLocks noChangeAspect="1"/>
            </p:cNvPicPr>
            <p:nvPr userDrawn="1"/>
          </p:nvPicPr>
          <p:blipFill>
            <a:blip r:embed="rId7" cstate="email">
              <a:extLst/>
            </a:blip>
            <a:srcRect/>
            <a:stretch>
              <a:fillRect/>
            </a:stretch>
          </p:blipFill>
          <p:spPr>
            <a:xfrm>
              <a:off x="1405162" y="761245"/>
              <a:ext cx="796143" cy="968576"/>
            </a:xfrm>
            <a:prstGeom prst="roundRect">
              <a:avLst>
                <a:gd name="adj" fmla="val 8913"/>
              </a:avLst>
            </a:prstGeom>
            <a:solidFill>
              <a:srgbClr val="FFFFFF">
                <a:shade val="85000"/>
              </a:srgbClr>
            </a:solidFill>
            <a:ln>
              <a:noFill/>
            </a:ln>
            <a:effectLst/>
          </p:spPr>
        </p:pic>
      </p:grpSp>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15" name="Rectangle 4"/>
          <p:cNvSpPr>
            <a:spLocks noGrp="1" noChangeArrowheads="1"/>
          </p:cNvSpPr>
          <p:nvPr>
            <p:ph type="ftr" sz="quarter" idx="10"/>
          </p:nvPr>
        </p:nvSpPr>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3753277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bullets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lvl1pPr>
            <a:lvl2pPr marL="569913" indent="-285750">
              <a:buClrTx/>
              <a:buSzPct val="100000"/>
              <a:buFont typeface="Arial" pitchFamily="34" charset="0"/>
              <a:buChar char="•"/>
              <a:defRPr sz="2400"/>
            </a:lvl2pPr>
            <a:lvl3pPr marL="801688" indent="-231775">
              <a:buClrTx/>
              <a:buSzPct val="100000"/>
              <a:buFont typeface="Arial" pitchFamily="34" charset="0"/>
              <a:buChar char="•"/>
              <a:defRPr sz="2400"/>
            </a:lvl3pPr>
            <a:lvl4pPr marL="1090613" indent="-228600">
              <a:buClrTx/>
              <a:buSzPct val="100000"/>
              <a:buFont typeface="Arial" pitchFamily="34" charset="0"/>
              <a:buChar char="•"/>
              <a:defRPr sz="2400"/>
            </a:lvl4pPr>
            <a:lvl5pPr marL="1374775" indent="-228600">
              <a:buClrTx/>
              <a:buSzPct val="100000"/>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3243432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t>
            </a:r>
            <a:r>
              <a:rPr lang="fr-FR" dirty="0" smtClean="0"/>
              <a:t> Ex </a:t>
            </a:r>
            <a:r>
              <a:rPr lang="fr-FR" dirty="0" err="1" smtClean="0"/>
              <a:t>Libris</a:t>
            </a:r>
            <a:r>
              <a:rPr lang="fr-FR" dirty="0" smtClean="0"/>
              <a:t> Ltd., 2012  - </a:t>
            </a:r>
            <a:r>
              <a:rPr lang="fr-FR" dirty="0" err="1" smtClean="0"/>
              <a:t>Internal</a:t>
            </a:r>
            <a:r>
              <a:rPr lang="fr-FR" dirty="0" smtClean="0"/>
              <a:t> and </a:t>
            </a:r>
            <a:r>
              <a:rPr lang="fr-FR" dirty="0" err="1" smtClean="0"/>
              <a:t>Confidential</a:t>
            </a:r>
            <a:endParaRPr lang="en-US" dirty="0"/>
          </a:p>
        </p:txBody>
      </p:sp>
    </p:spTree>
    <p:extLst>
      <p:ext uri="{BB962C8B-B14F-4D97-AF65-F5344CB8AC3E}">
        <p14:creationId xmlns:p14="http://schemas.microsoft.com/office/powerpoint/2010/main" val="31841433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0"/>
            <a:ext cx="9144000" cy="769938"/>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sp>
        <p:nvSpPr>
          <p:cNvPr id="5" name="Rectangle 5"/>
          <p:cNvSpPr>
            <a:spLocks noChangeArrowheads="1"/>
          </p:cNvSpPr>
          <p:nvPr userDrawn="1"/>
        </p:nvSpPr>
        <p:spPr bwMode="auto">
          <a:xfrm>
            <a:off x="0" y="776288"/>
            <a:ext cx="9144000" cy="5340350"/>
          </a:xfrm>
          <a:prstGeom prst="rect">
            <a:avLst/>
          </a:prstGeom>
          <a:solidFill>
            <a:schemeClr val="bg1"/>
          </a:soli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363"/>
            <a:ext cx="9531351" cy="857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7"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22106025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rot="10800000">
            <a:off x="0" y="0"/>
            <a:ext cx="9144000" cy="769938"/>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sp>
        <p:nvSpPr>
          <p:cNvPr id="4" name="Rectangle 5"/>
          <p:cNvSpPr>
            <a:spLocks noChangeArrowheads="1"/>
          </p:cNvSpPr>
          <p:nvPr userDrawn="1"/>
        </p:nvSpPr>
        <p:spPr bwMode="auto">
          <a:xfrm>
            <a:off x="0" y="776288"/>
            <a:ext cx="9144000" cy="5340350"/>
          </a:xfrm>
          <a:prstGeom prst="rect">
            <a:avLst/>
          </a:prstGeom>
          <a:solidFill>
            <a:schemeClr val="bg1"/>
          </a:soli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pic>
        <p:nvPicPr>
          <p:cNvPr id="5" name="Picture 6" descr="ruler"/>
          <p:cNvPicPr preferRelativeResize="0">
            <a:picLocks noChangeAspect="1" noChangeArrowheads="1"/>
          </p:cNvPicPr>
          <p:nvPr userDrawn="1"/>
        </p:nvPicPr>
        <p:blipFill>
          <a:blip r:embed="rId2" cstate="print"/>
          <a:srcRect/>
          <a:stretch>
            <a:fillRect/>
          </a:stretch>
        </p:blipFill>
        <p:spPr bwMode="auto">
          <a:xfrm>
            <a:off x="-195263" y="741363"/>
            <a:ext cx="9531351" cy="85725"/>
          </a:xfrm>
          <a:prstGeom prst="rect">
            <a:avLst/>
          </a:prstGeom>
          <a:noFill/>
          <a:ln w="9525">
            <a:noFill/>
            <a:miter lim="800000"/>
            <a:headEnd/>
            <a:tailEnd/>
          </a:ln>
        </p:spPr>
      </p:pic>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
        <p:nvSpPr>
          <p:cNvPr id="6"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25148594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27261348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5"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3523623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
        <p:nvSpPr>
          <p:cNvPr id="3"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357032437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16837852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שקופית כותרת">
    <p:spTree>
      <p:nvGrpSpPr>
        <p:cNvPr id="1" name=""/>
        <p:cNvGrpSpPr/>
        <p:nvPr/>
      </p:nvGrpSpPr>
      <p:grpSpPr>
        <a:xfrm>
          <a:off x="0" y="0"/>
          <a:ext cx="0" cy="0"/>
          <a:chOff x="0" y="0"/>
          <a:chExt cx="0" cy="0"/>
        </a:xfrm>
      </p:grpSpPr>
      <p:pic>
        <p:nvPicPr>
          <p:cNvPr id="5" name="Picture 4" descr="intro_rainbow_ribbon"/>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4362450"/>
            <a:ext cx="9144000" cy="133350"/>
          </a:xfrm>
          <a:prstGeom prst="rect">
            <a:avLst/>
          </a:prstGeom>
          <a:noFill/>
          <a:ln w="9525">
            <a:noFill/>
            <a:miter lim="800000"/>
            <a:headEnd/>
            <a:tailEnd/>
          </a:ln>
        </p:spPr>
      </p:pic>
      <p:sp>
        <p:nvSpPr>
          <p:cNvPr id="6" name="מלבן 11"/>
          <p:cNvSpPr/>
          <p:nvPr userDrawn="1"/>
        </p:nvSpPr>
        <p:spPr bwMode="auto">
          <a:xfrm>
            <a:off x="0" y="6116638"/>
            <a:ext cx="9144000" cy="741362"/>
          </a:xfrm>
          <a:prstGeom prst="rect">
            <a:avLst/>
          </a:prstGeom>
          <a:solidFill>
            <a:schemeClr val="bg1"/>
          </a:solidFill>
          <a:ln w="76200" cap="flat" cmpd="sng" algn="ctr">
            <a:no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pic>
        <p:nvPicPr>
          <p:cNvPr id="7" name="Picture 3" descr="ExLibris-logo"/>
          <p:cNvPicPr>
            <a:picLocks noChangeAspect="1" noChangeArrowheads="1"/>
          </p:cNvPicPr>
          <p:nvPr userDrawn="1"/>
        </p:nvPicPr>
        <p:blipFill>
          <a:blip r:embed="rId3" cstate="print"/>
          <a:srcRect/>
          <a:stretch>
            <a:fillRect/>
          </a:stretch>
        </p:blipFill>
        <p:spPr bwMode="auto">
          <a:xfrm>
            <a:off x="6434138" y="5118100"/>
            <a:ext cx="2209800" cy="1031875"/>
          </a:xfrm>
          <a:prstGeom prst="rect">
            <a:avLst/>
          </a:prstGeom>
          <a:noFill/>
          <a:ln w="9525">
            <a:noFill/>
            <a:miter lim="800000"/>
            <a:headEnd/>
            <a:tailEnd/>
          </a:ln>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9" name="Rectangle 4"/>
          <p:cNvSpPr>
            <a:spLocks noGrp="1" noChangeArrowheads="1"/>
          </p:cNvSpPr>
          <p:nvPr>
            <p:ph type="ftr" sz="quarter" idx="10"/>
          </p:nvPr>
        </p:nvSpPr>
        <p:spPr/>
        <p:txBody>
          <a:bodyPr/>
          <a:lstStyle>
            <a:lvl1pPr>
              <a:defRPr/>
            </a:lvl1pPr>
          </a:lstStyle>
          <a:p>
            <a:pPr>
              <a:defRPr/>
            </a:pPr>
            <a:r>
              <a:rPr lang="en-US" dirty="0" smtClean="0"/>
              <a:t></a:t>
            </a:r>
            <a:r>
              <a:rPr lang="fr-FR" dirty="0" smtClean="0"/>
              <a:t> Ex Libris Ltd. 2011</a:t>
            </a:r>
            <a:endParaRPr lang="en-US" dirty="0"/>
          </a:p>
        </p:txBody>
      </p:sp>
    </p:spTree>
    <p:extLst>
      <p:ext uri="{BB962C8B-B14F-4D97-AF65-F5344CB8AC3E}">
        <p14:creationId xmlns:p14="http://schemas.microsoft.com/office/powerpoint/2010/main" val="30041248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ullets simple">
    <p:spTree>
      <p:nvGrpSpPr>
        <p:cNvPr id="1" name=""/>
        <p:cNvGrpSpPr/>
        <p:nvPr/>
      </p:nvGrpSpPr>
      <p:grpSpPr>
        <a:xfrm>
          <a:off x="0" y="0"/>
          <a:ext cx="0" cy="0"/>
          <a:chOff x="0" y="0"/>
          <a:chExt cx="0" cy="0"/>
        </a:xfrm>
      </p:grpSpPr>
      <p:pic>
        <p:nvPicPr>
          <p:cNvPr id="5" name="תמונה 4" descr="BG-empty.jpg"/>
          <p:cNvPicPr>
            <a:picLocks noChangeAspect="1"/>
          </p:cNvPicPr>
          <p:nvPr userDrawn="1"/>
        </p:nvPicPr>
        <p:blipFill>
          <a:blip r:embed="rId2" cstate="print"/>
          <a:stretch>
            <a:fillRect/>
          </a:stretch>
        </p:blipFill>
        <p:spPr>
          <a:xfrm>
            <a:off x="33" y="0"/>
            <a:ext cx="9143996" cy="6857998"/>
          </a:xfrm>
          <a:prstGeom prst="rect">
            <a:avLst/>
          </a:prstGeom>
        </p:spPr>
      </p:pic>
      <p:sp>
        <p:nvSpPr>
          <p:cNvPr id="2" name="Title 1"/>
          <p:cNvSpPr>
            <a:spLocks noGrp="1"/>
          </p:cNvSpPr>
          <p:nvPr>
            <p:ph type="title"/>
          </p:nvPr>
        </p:nvSpPr>
        <p:spPr>
          <a:xfrm>
            <a:off x="326978" y="0"/>
            <a:ext cx="7936643" cy="905692"/>
          </a:xfrm>
        </p:spPr>
        <p:txBody>
          <a:bodyPr/>
          <a:lstStyle>
            <a:lvl1pPr>
              <a:defRPr lang="he-IL" sz="2800" b="1" kern="1200" dirty="0">
                <a:solidFill>
                  <a:schemeClr val="bg1"/>
                </a:solidFill>
                <a:effectLst>
                  <a:outerShdw blurRad="38100" dist="38100" dir="2700000" algn="tl">
                    <a:srgbClr val="000000">
                      <a:alpha val="43137"/>
                    </a:srgbClr>
                  </a:outerShdw>
                </a:effectLst>
                <a:latin typeface="Arial" charset="0"/>
                <a:ea typeface="+mn-ea"/>
                <a:cs typeface="Arial" charset="0"/>
              </a:defRPr>
            </a:lvl1pPr>
          </a:lstStyle>
          <a:p>
            <a:r>
              <a:rPr lang="en-US" dirty="0" smtClean="0"/>
              <a:t>Click to edit Master title style</a:t>
            </a:r>
            <a:endParaRPr lang="he-IL" dirty="0"/>
          </a:p>
        </p:txBody>
      </p:sp>
      <p:sp>
        <p:nvSpPr>
          <p:cNvPr id="3" name="Content Placeholder 2"/>
          <p:cNvSpPr>
            <a:spLocks noGrp="1"/>
          </p:cNvSpPr>
          <p:nvPr>
            <p:ph idx="1"/>
          </p:nvPr>
        </p:nvSpPr>
        <p:spPr>
          <a:xfrm>
            <a:off x="335791" y="1158252"/>
            <a:ext cx="6713901" cy="4766315"/>
          </a:xfrm>
        </p:spPr>
        <p:txBody>
          <a:bodyPr anchor="ctr"/>
          <a:lstStyle>
            <a:lvl1pPr marL="196269" indent="-196269">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1pPr>
            <a:lvl2pPr marL="483780" indent="-287502">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2pPr>
            <a:lvl3pPr marL="778181" indent="-294422">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3pPr>
            <a:lvl4pPr marL="1065696" indent="-287502">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4pPr>
            <a:lvl5pPr marL="1490949" indent="-247915">
              <a:buClrTx/>
              <a:buSzPct val="100000"/>
              <a:buFont typeface="Arial" pitchFamily="34" charset="0"/>
              <a:buChar char="•"/>
              <a:defRPr lang="he-IL" sz="2400" b="0" kern="1200" dirty="0">
                <a:solidFill>
                  <a:schemeClr val="tx1">
                    <a:lumMod val="85000"/>
                    <a:lumOff val="15000"/>
                  </a:schemeClr>
                </a:solidFill>
                <a:latin typeface="Arial" charset="0"/>
                <a:ea typeface="+mn-ea"/>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418509815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3810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219200"/>
            <a:ext cx="3810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81000" y="6381750"/>
            <a:ext cx="7924800" cy="476250"/>
          </a:xfrm>
        </p:spPr>
        <p:txBody>
          <a:bodyPr/>
          <a:lstStyle>
            <a:lvl1pPr>
              <a:defRPr/>
            </a:lvl1pPr>
          </a:lstStyle>
          <a:p>
            <a:pPr>
              <a:defRPr/>
            </a:pPr>
            <a:endParaRPr lang="en-US"/>
          </a:p>
        </p:txBody>
      </p:sp>
    </p:spTree>
    <p:extLst>
      <p:ext uri="{BB962C8B-B14F-4D97-AF65-F5344CB8AC3E}">
        <p14:creationId xmlns:p14="http://schemas.microsoft.com/office/powerpoint/2010/main" val="23494814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bullets simple">
    <p:spTree>
      <p:nvGrpSpPr>
        <p:cNvPr id="1" name=""/>
        <p:cNvGrpSpPr/>
        <p:nvPr/>
      </p:nvGrpSpPr>
      <p:grpSpPr>
        <a:xfrm>
          <a:off x="0" y="0"/>
          <a:ext cx="0" cy="0"/>
          <a:chOff x="0" y="0"/>
          <a:chExt cx="0" cy="0"/>
        </a:xfrm>
      </p:grpSpPr>
      <p:pic>
        <p:nvPicPr>
          <p:cNvPr id="5" name="תמונה 4" descr="BG-empty.jpg"/>
          <p:cNvPicPr>
            <a:picLocks noChangeAspect="1"/>
          </p:cNvPicPr>
          <p:nvPr userDrawn="1"/>
        </p:nvPicPr>
        <p:blipFill>
          <a:blip r:embed="rId2" cstate="print"/>
          <a:stretch>
            <a:fillRect/>
          </a:stretch>
        </p:blipFill>
        <p:spPr>
          <a:xfrm>
            <a:off x="49" y="0"/>
            <a:ext cx="9143997" cy="6858000"/>
          </a:xfrm>
          <a:prstGeom prst="rect">
            <a:avLst/>
          </a:prstGeom>
        </p:spPr>
      </p:pic>
      <p:sp>
        <p:nvSpPr>
          <p:cNvPr id="6" name="מלבן מעוגל 5"/>
          <p:cNvSpPr/>
          <p:nvPr userDrawn="1"/>
        </p:nvSpPr>
        <p:spPr bwMode="auto">
          <a:xfrm rot="5400000" flipV="1">
            <a:off x="1319336" y="-169117"/>
            <a:ext cx="5354008" cy="7782907"/>
          </a:xfrm>
          <a:prstGeom prst="roundRect">
            <a:avLst>
              <a:gd name="adj" fmla="val 2402"/>
            </a:avLst>
          </a:prstGeom>
          <a:gradFill>
            <a:gsLst>
              <a:gs pos="20000">
                <a:schemeClr val="bg1">
                  <a:alpha val="0"/>
                </a:schemeClr>
              </a:gs>
              <a:gs pos="68000">
                <a:schemeClr val="bg1">
                  <a:alpha val="60000"/>
                </a:schemeClr>
              </a:gs>
              <a:gs pos="100000">
                <a:schemeClr val="bg1"/>
              </a:gs>
            </a:gsLst>
            <a:lin ang="16200000" scaled="1"/>
          </a:gradFill>
          <a:ln w="12700" cap="flat" cmpd="sng" algn="ctr">
            <a:gradFill flip="none" rotWithShape="1">
              <a:gsLst>
                <a:gs pos="20000">
                  <a:schemeClr val="bg1">
                    <a:alpha val="0"/>
                  </a:schemeClr>
                </a:gs>
                <a:gs pos="68000">
                  <a:schemeClr val="bg1">
                    <a:alpha val="60000"/>
                  </a:schemeClr>
                </a:gs>
                <a:gs pos="100000">
                  <a:schemeClr val="bg1"/>
                </a:gs>
              </a:gsLst>
              <a:lin ang="16200000" scaled="1"/>
              <a:tileRect/>
            </a:gradFill>
            <a:prstDash val="solid"/>
            <a:round/>
            <a:headEnd type="none" w="med" len="med"/>
            <a:tailEnd type="triangle" w="med" len="med"/>
          </a:ln>
          <a:effectLst/>
        </p:spPr>
        <p:txBody>
          <a:bodyPr vert="horz" wrap="square" lIns="90968" tIns="45484" rIns="90968" bIns="45484" numCol="1" rtlCol="1" anchor="t" anchorCtr="0" compatLnSpc="1">
            <a:prstTxWarp prst="textNoShape">
              <a:avLst/>
            </a:prstTxWarp>
          </a:bodyPr>
          <a:lstStyle/>
          <a:p>
            <a:pPr algn="ctr" defTabSz="909682" fontAlgn="base">
              <a:spcBef>
                <a:spcPct val="0"/>
              </a:spcBef>
              <a:spcAft>
                <a:spcPct val="0"/>
              </a:spcAft>
            </a:pPr>
            <a:endParaRPr lang="he-IL" sz="1500">
              <a:solidFill>
                <a:srgbClr val="000000"/>
              </a:solidFill>
              <a:latin typeface="Arial" pitchFamily="34" charset="0"/>
            </a:endParaRPr>
          </a:p>
        </p:txBody>
      </p:sp>
      <p:sp>
        <p:nvSpPr>
          <p:cNvPr id="2" name="Title 1"/>
          <p:cNvSpPr>
            <a:spLocks noGrp="1"/>
          </p:cNvSpPr>
          <p:nvPr>
            <p:ph type="title" hasCustomPrompt="1"/>
          </p:nvPr>
        </p:nvSpPr>
        <p:spPr>
          <a:xfrm>
            <a:off x="356719" y="0"/>
            <a:ext cx="6692973" cy="905692"/>
          </a:xfrm>
        </p:spPr>
        <p:txBody>
          <a:bodyPr/>
          <a:lstStyle>
            <a:lvl1pPr>
              <a:defRPr lang="he-IL" sz="3900" b="1" kern="1200" dirty="0">
                <a:solidFill>
                  <a:schemeClr val="bg1"/>
                </a:solidFill>
                <a:effectLst/>
                <a:latin typeface="+mn-lt"/>
                <a:ea typeface="+mn-ea"/>
                <a:cs typeface="Arial" charset="0"/>
              </a:defRPr>
            </a:lvl1pPr>
          </a:lstStyle>
          <a:p>
            <a:r>
              <a:rPr lang="en-US" dirty="0" smtClean="0"/>
              <a:t>Click to edit Master title</a:t>
            </a:r>
            <a:endParaRPr lang="he-IL" dirty="0"/>
          </a:p>
        </p:txBody>
      </p:sp>
      <p:sp>
        <p:nvSpPr>
          <p:cNvPr id="3" name="Content Placeholder 2"/>
          <p:cNvSpPr>
            <a:spLocks noGrp="1"/>
          </p:cNvSpPr>
          <p:nvPr>
            <p:ph idx="1"/>
          </p:nvPr>
        </p:nvSpPr>
        <p:spPr>
          <a:xfrm>
            <a:off x="365465" y="1184365"/>
            <a:ext cx="6684214" cy="4740190"/>
          </a:xfrm>
        </p:spPr>
        <p:txBody>
          <a:bodyPr anchor="ctr"/>
          <a:lstStyle>
            <a:lvl1pPr marL="196269" indent="-196269">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1pPr>
            <a:lvl2pPr marL="483780" indent="-287502">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2pPr>
            <a:lvl3pPr marL="778181" indent="-294422">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3pPr>
            <a:lvl4pPr marL="1065696" indent="-287502">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4pPr>
            <a:lvl5pPr marL="1490949" indent="-247915">
              <a:buClrTx/>
              <a:buSzPct val="100000"/>
              <a:buFont typeface="Arial" pitchFamily="34" charset="0"/>
              <a:buChar char="•"/>
              <a:defRPr lang="he-IL" sz="2400" b="0" kern="1200" dirty="0">
                <a:solidFill>
                  <a:schemeClr val="tx1">
                    <a:lumMod val="85000"/>
                    <a:lumOff val="15000"/>
                  </a:schemeClr>
                </a:solidFill>
                <a:latin typeface="Arial" charset="0"/>
                <a:ea typeface="+mn-ea"/>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23131008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bullets simple">
    <p:spTree>
      <p:nvGrpSpPr>
        <p:cNvPr id="1" name=""/>
        <p:cNvGrpSpPr/>
        <p:nvPr/>
      </p:nvGrpSpPr>
      <p:grpSpPr>
        <a:xfrm>
          <a:off x="0" y="0"/>
          <a:ext cx="0" cy="0"/>
          <a:chOff x="0" y="0"/>
          <a:chExt cx="0" cy="0"/>
        </a:xfrm>
      </p:grpSpPr>
      <p:pic>
        <p:nvPicPr>
          <p:cNvPr id="5" name="תמונה 4" descr="BG-empty.jpg"/>
          <p:cNvPicPr>
            <a:picLocks noChangeAspect="1"/>
          </p:cNvPicPr>
          <p:nvPr userDrawn="1"/>
        </p:nvPicPr>
        <p:blipFill>
          <a:blip r:embed="rId2" cstate="print"/>
          <a:stretch>
            <a:fillRect/>
          </a:stretch>
        </p:blipFill>
        <p:spPr>
          <a:xfrm>
            <a:off x="33" y="0"/>
            <a:ext cx="9143996" cy="6858000"/>
          </a:xfrm>
          <a:prstGeom prst="rect">
            <a:avLst/>
          </a:prstGeom>
        </p:spPr>
      </p:pic>
      <p:sp>
        <p:nvSpPr>
          <p:cNvPr id="2" name="Title 1"/>
          <p:cNvSpPr>
            <a:spLocks noGrp="1"/>
          </p:cNvSpPr>
          <p:nvPr>
            <p:ph type="title" hasCustomPrompt="1"/>
          </p:nvPr>
        </p:nvSpPr>
        <p:spPr>
          <a:xfrm>
            <a:off x="356719" y="0"/>
            <a:ext cx="6692973" cy="905692"/>
          </a:xfrm>
        </p:spPr>
        <p:txBody>
          <a:bodyPr/>
          <a:lstStyle>
            <a:lvl1pPr>
              <a:defRPr lang="he-IL" sz="3900" b="1" kern="1200" dirty="0">
                <a:solidFill>
                  <a:schemeClr val="bg1"/>
                </a:solidFill>
                <a:effectLst/>
                <a:latin typeface="+mn-lt"/>
                <a:ea typeface="+mn-ea"/>
                <a:cs typeface="Arial" charset="0"/>
              </a:defRPr>
            </a:lvl1pPr>
          </a:lstStyle>
          <a:p>
            <a:r>
              <a:rPr lang="en-US" dirty="0" smtClean="0"/>
              <a:t>Click to edit Master title</a:t>
            </a:r>
            <a:endParaRPr lang="he-IL" dirty="0"/>
          </a:p>
        </p:txBody>
      </p:sp>
      <p:sp>
        <p:nvSpPr>
          <p:cNvPr id="3" name="Content Placeholder 2"/>
          <p:cNvSpPr>
            <a:spLocks noGrp="1"/>
          </p:cNvSpPr>
          <p:nvPr>
            <p:ph idx="1"/>
          </p:nvPr>
        </p:nvSpPr>
        <p:spPr>
          <a:xfrm>
            <a:off x="365465" y="1184365"/>
            <a:ext cx="6684214" cy="4740190"/>
          </a:xfrm>
        </p:spPr>
        <p:txBody>
          <a:bodyPr anchor="ctr"/>
          <a:lstStyle>
            <a:lvl1pPr marL="196269" indent="-196269">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1pPr>
            <a:lvl2pPr marL="483780" indent="-287502">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2pPr>
            <a:lvl3pPr marL="778181" indent="-294422">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3pPr>
            <a:lvl4pPr marL="1065696" indent="-287502">
              <a:buClrTx/>
              <a:buSzPct val="100000"/>
              <a:buFont typeface="Arial" pitchFamily="34" charset="0"/>
              <a:buChar char="•"/>
              <a:defRPr lang="en-US" sz="2400" b="0" kern="1200" dirty="0" smtClean="0">
                <a:solidFill>
                  <a:schemeClr val="tx1">
                    <a:lumMod val="85000"/>
                    <a:lumOff val="15000"/>
                  </a:schemeClr>
                </a:solidFill>
                <a:latin typeface="Arial" charset="0"/>
                <a:ea typeface="+mn-ea"/>
                <a:cs typeface="Arial" charset="0"/>
              </a:defRPr>
            </a:lvl4pPr>
            <a:lvl5pPr marL="1490949" indent="-247915">
              <a:buClrTx/>
              <a:buSzPct val="100000"/>
              <a:buFont typeface="Arial" pitchFamily="34" charset="0"/>
              <a:buChar char="•"/>
              <a:defRPr lang="he-IL" sz="2400" b="0" kern="1200" dirty="0">
                <a:solidFill>
                  <a:schemeClr val="tx1">
                    <a:lumMod val="85000"/>
                    <a:lumOff val="15000"/>
                  </a:schemeClr>
                </a:solidFill>
                <a:latin typeface="Arial" charset="0"/>
                <a:ea typeface="+mn-ea"/>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30145704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תמונה 6" descr="BG-empty.jpg"/>
          <p:cNvPicPr>
            <a:picLocks noChangeAspect="1"/>
          </p:cNvPicPr>
          <p:nvPr userDrawn="1"/>
        </p:nvPicPr>
        <p:blipFill>
          <a:blip r:embed="rId2" cstate="print"/>
          <a:stretch>
            <a:fillRect/>
          </a:stretch>
        </p:blipFill>
        <p:spPr>
          <a:xfrm>
            <a:off x="48" y="0"/>
            <a:ext cx="9143999" cy="6858000"/>
          </a:xfrm>
          <a:prstGeom prst="rect">
            <a:avLst/>
          </a:prstGeom>
        </p:spPr>
      </p:pic>
      <p:sp>
        <p:nvSpPr>
          <p:cNvPr id="2" name="Title 1"/>
          <p:cNvSpPr>
            <a:spLocks noGrp="1"/>
          </p:cNvSpPr>
          <p:nvPr>
            <p:ph type="title"/>
          </p:nvPr>
        </p:nvSpPr>
        <p:spPr>
          <a:xfrm>
            <a:off x="457221" y="216659"/>
            <a:ext cx="8229601" cy="533400"/>
          </a:xfrm>
        </p:spPr>
        <p:txBody>
          <a:bodyPr/>
          <a:lstStyle>
            <a:lvl1pPr>
              <a:defRPr lang="he-IL" sz="2600" b="1" kern="1200" dirty="0">
                <a:solidFill>
                  <a:schemeClr val="bg1"/>
                </a:solidFill>
                <a:effectLst>
                  <a:outerShdw blurRad="38100" dist="38100" dir="2700000" algn="tl">
                    <a:srgbClr val="000000">
                      <a:alpha val="43137"/>
                    </a:srgbClr>
                  </a:outerShdw>
                </a:effectLst>
                <a:latin typeface="Arial" charset="0"/>
                <a:ea typeface="+mn-ea"/>
                <a:cs typeface="Arial" charset="0"/>
              </a:defRPr>
            </a:lvl1pPr>
          </a:lstStyle>
          <a:p>
            <a:r>
              <a:rPr lang="en-US" dirty="0" smtClean="0"/>
              <a:t>Click to edit Master title style</a:t>
            </a:r>
            <a:endParaRPr lang="he-IL" dirty="0"/>
          </a:p>
        </p:txBody>
      </p:sp>
    </p:spTree>
    <p:extLst>
      <p:ext uri="{BB962C8B-B14F-4D97-AF65-F5344CB8AC3E}">
        <p14:creationId xmlns:p14="http://schemas.microsoft.com/office/powerpoint/2010/main" val="23262291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3.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3.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2.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2.png"/><Relationship Id="rId4" Type="http://schemas.openxmlformats.org/officeDocument/2006/relationships/image" Target="../media/image2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3.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710EF-6511-B747-831C-ECE6921D1DD6}" type="datetime1">
              <a:rPr lang="en-US" smtClean="0"/>
              <a:t>10/15/2014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DC1EE-AADE-4B46-B52F-8EA2F7BC95AB}" type="slidenum">
              <a:rPr lang="en-US" smtClean="0"/>
              <a:t>‹#›</a:t>
            </a:fld>
            <a:endParaRPr lang="en-US"/>
          </a:p>
        </p:txBody>
      </p:sp>
    </p:spTree>
    <p:extLst>
      <p:ext uri="{BB962C8B-B14F-4D97-AF65-F5344CB8AC3E}">
        <p14:creationId xmlns:p14="http://schemas.microsoft.com/office/powerpoint/2010/main" val="1460373444"/>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654" r:id="rId3"/>
    <p:sldLayoutId id="2147483655" r:id="rId4"/>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מלבן 12"/>
          <p:cNvSpPr/>
          <p:nvPr/>
        </p:nvSpPr>
        <p:spPr bwMode="auto">
          <a:xfrm>
            <a:off x="1" y="6634225"/>
            <a:ext cx="9144000" cy="223837"/>
          </a:xfrm>
          <a:prstGeom prst="rect">
            <a:avLst/>
          </a:prstGeom>
          <a:gradFill flip="none" rotWithShape="1">
            <a:gsLst>
              <a:gs pos="0">
                <a:srgbClr val="F2F2F2"/>
              </a:gs>
              <a:gs pos="100000">
                <a:schemeClr val="bg1"/>
              </a:gs>
            </a:gsLst>
            <a:lin ang="0" scaled="1"/>
            <a:tileRect/>
          </a:gradFill>
          <a:ln w="9525">
            <a:noFill/>
            <a:miter lim="800000"/>
            <a:headEnd/>
            <a:tailEnd/>
          </a:ln>
          <a:effectLst/>
        </p:spPr>
        <p:txBody>
          <a:bodyPr wrap="none" lIns="99165" tIns="49584" rIns="99165" bIns="49584" anchor="ctr"/>
          <a:lstStyle/>
          <a:p>
            <a:pPr algn="r" defTabSz="914400" rtl="1" fontAlgn="base">
              <a:spcBef>
                <a:spcPct val="0"/>
              </a:spcBef>
              <a:spcAft>
                <a:spcPct val="0"/>
              </a:spcAft>
              <a:defRPr/>
            </a:pPr>
            <a:endParaRPr lang="en-US" dirty="0">
              <a:solidFill>
                <a:srgbClr val="000000"/>
              </a:solidFill>
              <a:latin typeface="Arial" pitchFamily="34" charset="0"/>
            </a:endParaRPr>
          </a:p>
        </p:txBody>
      </p:sp>
      <p:sp>
        <p:nvSpPr>
          <p:cNvPr id="8" name="מלבן מעוגל 7"/>
          <p:cNvSpPr/>
          <p:nvPr/>
        </p:nvSpPr>
        <p:spPr bwMode="auto">
          <a:xfrm>
            <a:off x="525465" y="1238255"/>
            <a:ext cx="8093074" cy="4878388"/>
          </a:xfrm>
          <a:prstGeom prst="roundRect">
            <a:avLst>
              <a:gd name="adj" fmla="val 3926"/>
            </a:avLst>
          </a:prstGeom>
          <a:solidFill>
            <a:srgbClr val="E6E6E6"/>
          </a:solidFill>
          <a:ln w="76200" cap="flat" cmpd="sng" algn="ctr">
            <a:noFill/>
            <a:prstDash val="solid"/>
            <a:round/>
            <a:headEnd type="none" w="med" len="med"/>
            <a:tailEnd type="triangle" w="med" len="med"/>
          </a:ln>
          <a:effectLst/>
        </p:spPr>
        <p:txBody>
          <a:bodyPr lIns="99165" tIns="49584" rIns="99165" bIns="49584"/>
          <a:lstStyle/>
          <a:p>
            <a:pPr algn="ctr" defTabSz="914400" fontAlgn="base">
              <a:spcBef>
                <a:spcPct val="0"/>
              </a:spcBef>
              <a:spcAft>
                <a:spcPct val="0"/>
              </a:spcAft>
              <a:defRPr/>
            </a:pPr>
            <a:endParaRPr lang="en-US" dirty="0">
              <a:solidFill>
                <a:srgbClr val="000000"/>
              </a:solidFill>
              <a:latin typeface="Arial" pitchFamily="34" charset="0"/>
            </a:endParaRPr>
          </a:p>
        </p:txBody>
      </p:sp>
      <p:sp>
        <p:nvSpPr>
          <p:cNvPr id="9" name="מלבן מעוגל 8"/>
          <p:cNvSpPr/>
          <p:nvPr/>
        </p:nvSpPr>
        <p:spPr bwMode="auto">
          <a:xfrm>
            <a:off x="630240" y="1338269"/>
            <a:ext cx="7883526" cy="4676776"/>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lIns="99165" tIns="49584" rIns="99165" bIns="49584"/>
          <a:lstStyle/>
          <a:p>
            <a:pPr algn="ctr" defTabSz="914400" fontAlgn="base">
              <a:spcBef>
                <a:spcPct val="0"/>
              </a:spcBef>
              <a:spcAft>
                <a:spcPct val="0"/>
              </a:spcAft>
              <a:defRPr/>
            </a:pPr>
            <a:endParaRPr lang="en-US" dirty="0">
              <a:solidFill>
                <a:srgbClr val="000000"/>
              </a:solidFill>
              <a:latin typeface="Arial" pitchFamily="34" charset="0"/>
            </a:endParaRPr>
          </a:p>
        </p:txBody>
      </p:sp>
      <p:sp>
        <p:nvSpPr>
          <p:cNvPr id="1029" name="Rectangle 3"/>
          <p:cNvSpPr>
            <a:spLocks noGrp="1" noChangeArrowheads="1"/>
          </p:cNvSpPr>
          <p:nvPr>
            <p:ph type="body" idx="1"/>
          </p:nvPr>
        </p:nvSpPr>
        <p:spPr bwMode="auto">
          <a:xfrm>
            <a:off x="685801" y="1398588"/>
            <a:ext cx="7772400" cy="4525963"/>
          </a:xfrm>
          <a:prstGeom prst="rect">
            <a:avLst/>
          </a:prstGeom>
          <a:noFill/>
          <a:ln w="9525">
            <a:noFill/>
            <a:miter lim="800000"/>
            <a:headEnd/>
            <a:tailEnd/>
          </a:ln>
        </p:spPr>
        <p:txBody>
          <a:bodyPr vert="horz" wrap="square" lIns="99165" tIns="49584" rIns="99165" bIns="495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ftr" sz="quarter" idx="3"/>
          </p:nvPr>
        </p:nvSpPr>
        <p:spPr bwMode="auto">
          <a:xfrm>
            <a:off x="77791" y="6634169"/>
            <a:ext cx="4225925" cy="234952"/>
          </a:xfrm>
          <a:prstGeom prst="rect">
            <a:avLst/>
          </a:prstGeom>
          <a:noFill/>
          <a:ln w="9525">
            <a:noFill/>
            <a:miter lim="800000"/>
            <a:headEnd/>
            <a:tailEnd/>
          </a:ln>
          <a:effectLst/>
        </p:spPr>
        <p:txBody>
          <a:bodyPr vert="horz" wrap="square" lIns="99165" tIns="49584" rIns="99165" bIns="49584" numCol="1" anchor="t" anchorCtr="0" compatLnSpc="1">
            <a:prstTxWarp prst="textNoShape">
              <a:avLst/>
            </a:prstTxWarp>
          </a:bodyPr>
          <a:lstStyle>
            <a:lvl1pPr algn="l">
              <a:defRPr sz="1100" b="0">
                <a:solidFill>
                  <a:srgbClr val="000000"/>
                </a:solidFill>
                <a:latin typeface="+mn-lt"/>
                <a:cs typeface="Arial" pitchFamily="34" charset="0"/>
                <a:sym typeface="Symbol" pitchFamily="18" charset="2"/>
              </a:defRPr>
            </a:lvl1pPr>
          </a:lstStyle>
          <a:p>
            <a:pPr defTabSz="914400" fontAlgn="base">
              <a:spcBef>
                <a:spcPct val="0"/>
              </a:spcBef>
              <a:spcAft>
                <a:spcPct val="0"/>
              </a:spcAft>
              <a:defRPr/>
            </a:pPr>
            <a:r>
              <a:rPr lang="en-US" dirty="0"/>
              <a:t></a:t>
            </a:r>
            <a:r>
              <a:rPr lang="fr-FR" dirty="0"/>
              <a:t> Ex Libris Ltd., 2010  - Internal and Confidential</a:t>
            </a:r>
            <a:endParaRPr lang="en-US" dirty="0"/>
          </a:p>
        </p:txBody>
      </p:sp>
      <p:pic>
        <p:nvPicPr>
          <p:cNvPr id="1031" name="Picture 5" descr="ExLibris-logo"/>
          <p:cNvPicPr>
            <a:picLocks noChangeAspect="1" noChangeArrowheads="1"/>
          </p:cNvPicPr>
          <p:nvPr/>
        </p:nvPicPr>
        <p:blipFill>
          <a:blip r:embed="rId14" cstate="print"/>
          <a:srcRect/>
          <a:stretch>
            <a:fillRect/>
          </a:stretch>
        </p:blipFill>
        <p:spPr bwMode="auto">
          <a:xfrm>
            <a:off x="8096271" y="6237288"/>
            <a:ext cx="914399" cy="323851"/>
          </a:xfrm>
          <a:prstGeom prst="rect">
            <a:avLst/>
          </a:prstGeom>
          <a:noFill/>
          <a:ln w="9525">
            <a:noFill/>
            <a:miter lim="800000"/>
            <a:headEnd/>
            <a:tailEnd/>
          </a:ln>
        </p:spPr>
      </p:pic>
      <p:sp>
        <p:nvSpPr>
          <p:cNvPr id="3079" name="Rectangle 7"/>
          <p:cNvSpPr>
            <a:spLocks noChangeArrowheads="1"/>
          </p:cNvSpPr>
          <p:nvPr/>
        </p:nvSpPr>
        <p:spPr bwMode="auto">
          <a:xfrm>
            <a:off x="4281493" y="6427788"/>
            <a:ext cx="581026" cy="457200"/>
          </a:xfrm>
          <a:prstGeom prst="rect">
            <a:avLst/>
          </a:prstGeom>
          <a:noFill/>
          <a:ln w="9525">
            <a:noFill/>
            <a:miter lim="800000"/>
            <a:headEnd/>
            <a:tailEnd/>
          </a:ln>
        </p:spPr>
        <p:txBody>
          <a:bodyPr lIns="99165" tIns="49584" rIns="99165" bIns="49584" anchor="b"/>
          <a:lstStyle/>
          <a:p>
            <a:pPr algn="ctr" defTabSz="914400" eaLnBrk="0" fontAlgn="base" hangingPunct="0">
              <a:spcBef>
                <a:spcPct val="0"/>
              </a:spcBef>
              <a:spcAft>
                <a:spcPct val="0"/>
              </a:spcAft>
              <a:defRPr/>
            </a:pPr>
            <a:fld id="{7F4CD997-A7FF-4454-8A8B-336642A25CB3}" type="slidenum">
              <a:rPr lang="x-none" sz="1100" b="1">
                <a:solidFill>
                  <a:srgbClr val="000000"/>
                </a:solidFill>
                <a:ea typeface="ＭＳ Ｐゴシック" pitchFamily="34" charset="-128"/>
              </a:rPr>
              <a:pPr algn="ctr" defTabSz="914400" eaLnBrk="0" fontAlgn="base" hangingPunct="0">
                <a:spcBef>
                  <a:spcPct val="0"/>
                </a:spcBef>
                <a:spcAft>
                  <a:spcPct val="0"/>
                </a:spcAft>
                <a:defRPr/>
              </a:pPr>
              <a:t>‹#›</a:t>
            </a:fld>
            <a:endParaRPr lang="en-US" sz="1100" b="1" dirty="0">
              <a:solidFill>
                <a:srgbClr val="000000"/>
              </a:solidFill>
              <a:ea typeface="ＭＳ Ｐゴシック" pitchFamily="34" charset="-128"/>
            </a:endParaRPr>
          </a:p>
        </p:txBody>
      </p:sp>
      <p:sp>
        <p:nvSpPr>
          <p:cNvPr id="10" name="Rectangle 5"/>
          <p:cNvSpPr>
            <a:spLocks noChangeArrowheads="1"/>
          </p:cNvSpPr>
          <p:nvPr/>
        </p:nvSpPr>
        <p:spPr bwMode="auto">
          <a:xfrm>
            <a:off x="1" y="776291"/>
            <a:ext cx="9144000" cy="5340352"/>
          </a:xfrm>
          <a:prstGeom prst="rect">
            <a:avLst/>
          </a:prstGeom>
          <a:gradFill rotWithShape="1">
            <a:gsLst>
              <a:gs pos="0">
                <a:srgbClr val="F2F2F2"/>
              </a:gs>
              <a:gs pos="100000">
                <a:schemeClr val="bg1"/>
              </a:gs>
            </a:gsLst>
            <a:lin ang="5400000" scaled="1"/>
          </a:gradFill>
          <a:ln w="9525">
            <a:noFill/>
            <a:miter lim="800000"/>
            <a:headEnd/>
            <a:tailEnd/>
          </a:ln>
          <a:effectLst/>
        </p:spPr>
        <p:txBody>
          <a:bodyPr wrap="none" lIns="99165" tIns="49584" rIns="99165" bIns="49584" anchor="ctr"/>
          <a:lstStyle/>
          <a:p>
            <a:pPr algn="r" defTabSz="914400" rtl="1" fontAlgn="base">
              <a:spcBef>
                <a:spcPct val="0"/>
              </a:spcBef>
              <a:spcAft>
                <a:spcPct val="0"/>
              </a:spcAft>
              <a:defRPr/>
            </a:pPr>
            <a:endParaRPr lang="en-US" dirty="0">
              <a:solidFill>
                <a:srgbClr val="000000"/>
              </a:solidFill>
              <a:latin typeface="Arial" pitchFamily="34" charset="0"/>
            </a:endParaRPr>
          </a:p>
        </p:txBody>
      </p:sp>
      <p:pic>
        <p:nvPicPr>
          <p:cNvPr id="1034" name="Picture 6" descr="ruler"/>
          <p:cNvPicPr preferRelativeResize="0">
            <a:picLocks noChangeAspect="1" noChangeArrowheads="1"/>
          </p:cNvPicPr>
          <p:nvPr/>
        </p:nvPicPr>
        <p:blipFill>
          <a:blip r:embed="rId15" cstate="print"/>
          <a:srcRect/>
          <a:stretch>
            <a:fillRect/>
          </a:stretch>
        </p:blipFill>
        <p:spPr bwMode="auto">
          <a:xfrm>
            <a:off x="-195263" y="741365"/>
            <a:ext cx="9531351" cy="85726"/>
          </a:xfrm>
          <a:prstGeom prst="rect">
            <a:avLst/>
          </a:prstGeom>
          <a:noFill/>
          <a:ln w="9525">
            <a:noFill/>
            <a:miter lim="800000"/>
            <a:headEnd/>
            <a:tailEnd/>
          </a:ln>
        </p:spPr>
      </p:pic>
      <p:sp>
        <p:nvSpPr>
          <p:cNvPr id="1035" name="Rectangle 2"/>
          <p:cNvSpPr>
            <a:spLocks noGrp="1" noChangeArrowheads="1"/>
          </p:cNvSpPr>
          <p:nvPr>
            <p:ph type="title"/>
          </p:nvPr>
        </p:nvSpPr>
        <p:spPr bwMode="auto">
          <a:xfrm>
            <a:off x="457221" y="120649"/>
            <a:ext cx="8229601" cy="533400"/>
          </a:xfrm>
          <a:prstGeom prst="rect">
            <a:avLst/>
          </a:prstGeom>
          <a:noFill/>
          <a:ln w="9525">
            <a:noFill/>
            <a:miter lim="800000"/>
            <a:headEnd/>
            <a:tailEnd/>
          </a:ln>
        </p:spPr>
        <p:txBody>
          <a:bodyPr vert="horz" wrap="square" lIns="99165" tIns="49584" rIns="99165" bIns="49584"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1" y="6624643"/>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lIns="99165" tIns="49584" rIns="99165" bIns="49584" anchor="ctr"/>
          <a:lstStyle/>
          <a:p>
            <a:pPr algn="r" defTabSz="914400" rtl="1" fontAlgn="base">
              <a:spcBef>
                <a:spcPct val="0"/>
              </a:spcBef>
              <a:spcAft>
                <a:spcPct val="0"/>
              </a:spcAft>
              <a:defRPr/>
            </a:pPr>
            <a:endParaRPr lang="en-US" dirty="0">
              <a:solidFill>
                <a:srgbClr val="000000"/>
              </a:solidFill>
              <a:latin typeface="Arial" pitchFamily="34" charset="0"/>
            </a:endParaRPr>
          </a:p>
        </p:txBody>
      </p:sp>
    </p:spTree>
    <p:extLst>
      <p:ext uri="{BB962C8B-B14F-4D97-AF65-F5344CB8AC3E}">
        <p14:creationId xmlns:p14="http://schemas.microsoft.com/office/powerpoint/2010/main" val="6640473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34" charset="0"/>
          <a:cs typeface="Arial" pitchFamily="34" charset="0"/>
        </a:defRPr>
      </a:lvl2pPr>
      <a:lvl3pPr algn="l" rtl="0" eaLnBrk="0" fontAlgn="base" hangingPunct="0">
        <a:spcBef>
          <a:spcPct val="0"/>
        </a:spcBef>
        <a:spcAft>
          <a:spcPct val="0"/>
        </a:spcAft>
        <a:defRPr sz="2600" b="1">
          <a:solidFill>
            <a:schemeClr val="tx2"/>
          </a:solidFill>
          <a:latin typeface="Verdana" pitchFamily="34" charset="0"/>
          <a:cs typeface="Arial" pitchFamily="34" charset="0"/>
        </a:defRPr>
      </a:lvl3pPr>
      <a:lvl4pPr algn="l" rtl="0" eaLnBrk="0" fontAlgn="base" hangingPunct="0">
        <a:spcBef>
          <a:spcPct val="0"/>
        </a:spcBef>
        <a:spcAft>
          <a:spcPct val="0"/>
        </a:spcAft>
        <a:defRPr sz="2600" b="1">
          <a:solidFill>
            <a:schemeClr val="tx2"/>
          </a:solidFill>
          <a:latin typeface="Verdana" pitchFamily="34" charset="0"/>
          <a:cs typeface="Arial" pitchFamily="34" charset="0"/>
        </a:defRPr>
      </a:lvl4pPr>
      <a:lvl5pPr algn="l" rtl="0" eaLnBrk="0" fontAlgn="base" hangingPunct="0">
        <a:spcBef>
          <a:spcPct val="0"/>
        </a:spcBef>
        <a:spcAft>
          <a:spcPct val="0"/>
        </a:spcAft>
        <a:defRPr sz="2600" b="1">
          <a:solidFill>
            <a:schemeClr val="tx2"/>
          </a:solidFill>
          <a:latin typeface="Verdana" pitchFamily="34" charset="0"/>
          <a:cs typeface="Arial" pitchFamily="34" charset="0"/>
        </a:defRPr>
      </a:lvl5pPr>
      <a:lvl6pPr marL="495830" algn="l" rtl="0" fontAlgn="base">
        <a:spcBef>
          <a:spcPct val="0"/>
        </a:spcBef>
        <a:spcAft>
          <a:spcPct val="0"/>
        </a:spcAft>
        <a:defRPr sz="2600" b="1">
          <a:solidFill>
            <a:schemeClr val="tx2"/>
          </a:solidFill>
          <a:latin typeface="Verdana" pitchFamily="34" charset="0"/>
          <a:cs typeface="Arial" pitchFamily="34" charset="0"/>
        </a:defRPr>
      </a:lvl6pPr>
      <a:lvl7pPr marL="991668" algn="l" rtl="0" fontAlgn="base">
        <a:spcBef>
          <a:spcPct val="0"/>
        </a:spcBef>
        <a:spcAft>
          <a:spcPct val="0"/>
        </a:spcAft>
        <a:defRPr sz="2600" b="1">
          <a:solidFill>
            <a:schemeClr val="tx2"/>
          </a:solidFill>
          <a:latin typeface="Verdana" pitchFamily="34" charset="0"/>
          <a:cs typeface="Arial" pitchFamily="34" charset="0"/>
        </a:defRPr>
      </a:lvl7pPr>
      <a:lvl8pPr marL="1487498" algn="l" rtl="0" fontAlgn="base">
        <a:spcBef>
          <a:spcPct val="0"/>
        </a:spcBef>
        <a:spcAft>
          <a:spcPct val="0"/>
        </a:spcAft>
        <a:defRPr sz="2600" b="1">
          <a:solidFill>
            <a:schemeClr val="tx2"/>
          </a:solidFill>
          <a:latin typeface="Verdana" pitchFamily="34" charset="0"/>
          <a:cs typeface="Arial" pitchFamily="34" charset="0"/>
        </a:defRPr>
      </a:lvl8pPr>
      <a:lvl9pPr marL="1983337" algn="l" rtl="0" fontAlgn="base">
        <a:spcBef>
          <a:spcPct val="0"/>
        </a:spcBef>
        <a:spcAft>
          <a:spcPct val="0"/>
        </a:spcAft>
        <a:defRPr sz="2600" b="1">
          <a:solidFill>
            <a:schemeClr val="tx2"/>
          </a:solidFill>
          <a:latin typeface="Verdana" pitchFamily="34" charset="0"/>
          <a:cs typeface="Arial" pitchFamily="34" charset="0"/>
        </a:defRPr>
      </a:lvl9pPr>
    </p:titleStyle>
    <p:bodyStyle>
      <a:lvl1pPr marL="371878" indent="-371878" algn="l" rtl="0" eaLnBrk="0" fontAlgn="base" hangingPunct="0">
        <a:spcBef>
          <a:spcPct val="35000"/>
        </a:spcBef>
        <a:spcAft>
          <a:spcPct val="0"/>
        </a:spcAft>
        <a:buSzPct val="85000"/>
        <a:buChar char="•"/>
        <a:defRPr sz="2400">
          <a:solidFill>
            <a:schemeClr val="tx1"/>
          </a:solidFill>
          <a:latin typeface="+mn-lt"/>
          <a:ea typeface="+mn-ea"/>
          <a:cs typeface="+mn-cs"/>
        </a:defRPr>
      </a:lvl1pPr>
      <a:lvl2pPr marL="805738" indent="-309896" algn="l" rtl="0" eaLnBrk="0" fontAlgn="base" hangingPunct="0">
        <a:spcBef>
          <a:spcPct val="35000"/>
        </a:spcBef>
        <a:spcAft>
          <a:spcPct val="0"/>
        </a:spcAft>
        <a:buSzPct val="85000"/>
        <a:buChar char="•"/>
        <a:defRPr sz="2400">
          <a:solidFill>
            <a:schemeClr val="tx1"/>
          </a:solidFill>
          <a:latin typeface="+mn-lt"/>
          <a:cs typeface="+mn-cs"/>
        </a:defRPr>
      </a:lvl2pPr>
      <a:lvl3pPr marL="1239593" indent="-247915" algn="l" rtl="0" eaLnBrk="0" fontAlgn="base" hangingPunct="0">
        <a:spcBef>
          <a:spcPct val="35000"/>
        </a:spcBef>
        <a:spcAft>
          <a:spcPct val="0"/>
        </a:spcAft>
        <a:buSzPct val="85000"/>
        <a:buChar char="•"/>
        <a:defRPr sz="2400">
          <a:solidFill>
            <a:schemeClr val="tx1"/>
          </a:solidFill>
          <a:latin typeface="+mn-lt"/>
          <a:cs typeface="+mn-cs"/>
        </a:defRPr>
      </a:lvl3pPr>
      <a:lvl4pPr marL="1735414" indent="-247915" algn="l" rtl="0" eaLnBrk="0" fontAlgn="base" hangingPunct="0">
        <a:spcBef>
          <a:spcPct val="35000"/>
        </a:spcBef>
        <a:spcAft>
          <a:spcPct val="0"/>
        </a:spcAft>
        <a:buSzPct val="85000"/>
        <a:buChar char="•"/>
        <a:defRPr sz="2400">
          <a:solidFill>
            <a:schemeClr val="tx1"/>
          </a:solidFill>
          <a:latin typeface="+mn-lt"/>
          <a:cs typeface="+mn-cs"/>
        </a:defRPr>
      </a:lvl4pPr>
      <a:lvl5pPr marL="2231250" indent="-247915" algn="l" rtl="0" eaLnBrk="0" fontAlgn="base" hangingPunct="0">
        <a:spcBef>
          <a:spcPct val="35000"/>
        </a:spcBef>
        <a:spcAft>
          <a:spcPct val="0"/>
        </a:spcAft>
        <a:buSzPct val="85000"/>
        <a:buChar char="•"/>
        <a:defRPr sz="2400">
          <a:solidFill>
            <a:schemeClr val="tx1"/>
          </a:solidFill>
          <a:latin typeface="+mn-lt"/>
          <a:cs typeface="+mn-cs"/>
        </a:defRPr>
      </a:lvl5pPr>
      <a:lvl6pPr marL="2727085" indent="-247915" algn="l" rtl="0" fontAlgn="base">
        <a:spcBef>
          <a:spcPct val="35000"/>
        </a:spcBef>
        <a:spcAft>
          <a:spcPct val="0"/>
        </a:spcAft>
        <a:buSzPct val="85000"/>
        <a:buChar char="•"/>
        <a:defRPr sz="2400">
          <a:solidFill>
            <a:schemeClr val="tx1"/>
          </a:solidFill>
          <a:latin typeface="+mn-lt"/>
          <a:cs typeface="+mn-cs"/>
        </a:defRPr>
      </a:lvl6pPr>
      <a:lvl7pPr marL="3222920" indent="-247915" algn="l" rtl="0" fontAlgn="base">
        <a:spcBef>
          <a:spcPct val="35000"/>
        </a:spcBef>
        <a:spcAft>
          <a:spcPct val="0"/>
        </a:spcAft>
        <a:buSzPct val="85000"/>
        <a:buChar char="•"/>
        <a:defRPr sz="2400">
          <a:solidFill>
            <a:schemeClr val="tx1"/>
          </a:solidFill>
          <a:latin typeface="+mn-lt"/>
          <a:cs typeface="+mn-cs"/>
        </a:defRPr>
      </a:lvl7pPr>
      <a:lvl8pPr marL="3718756" indent="-247915" algn="l" rtl="0" fontAlgn="base">
        <a:spcBef>
          <a:spcPct val="35000"/>
        </a:spcBef>
        <a:spcAft>
          <a:spcPct val="0"/>
        </a:spcAft>
        <a:buSzPct val="85000"/>
        <a:buChar char="•"/>
        <a:defRPr sz="2400">
          <a:solidFill>
            <a:schemeClr val="tx1"/>
          </a:solidFill>
          <a:latin typeface="+mn-lt"/>
          <a:cs typeface="+mn-cs"/>
        </a:defRPr>
      </a:lvl8pPr>
      <a:lvl9pPr marL="4214581" indent="-247915" algn="l" rtl="0" fontAlgn="base">
        <a:spcBef>
          <a:spcPct val="35000"/>
        </a:spcBef>
        <a:spcAft>
          <a:spcPct val="0"/>
        </a:spcAft>
        <a:buSzPct val="85000"/>
        <a:buChar char="•"/>
        <a:defRPr sz="2400">
          <a:solidFill>
            <a:schemeClr val="tx1"/>
          </a:solidFill>
          <a:latin typeface="+mn-lt"/>
          <a:cs typeface="+mn-cs"/>
        </a:defRPr>
      </a:lvl9pPr>
    </p:bodyStyle>
    <p:otherStyle>
      <a:defPPr>
        <a:defRPr lang="he-IL"/>
      </a:defPPr>
      <a:lvl1pPr marL="0" algn="r" defTabSz="991668" rtl="1" eaLnBrk="1" latinLnBrk="0" hangingPunct="1">
        <a:defRPr sz="2000" kern="1200">
          <a:solidFill>
            <a:schemeClr val="tx1"/>
          </a:solidFill>
          <a:latin typeface="+mn-lt"/>
          <a:ea typeface="+mn-ea"/>
          <a:cs typeface="+mn-cs"/>
        </a:defRPr>
      </a:lvl1pPr>
      <a:lvl2pPr marL="495830" algn="r" defTabSz="991668" rtl="1" eaLnBrk="1" latinLnBrk="0" hangingPunct="1">
        <a:defRPr sz="2000" kern="1200">
          <a:solidFill>
            <a:schemeClr val="tx1"/>
          </a:solidFill>
          <a:latin typeface="+mn-lt"/>
          <a:ea typeface="+mn-ea"/>
          <a:cs typeface="+mn-cs"/>
        </a:defRPr>
      </a:lvl2pPr>
      <a:lvl3pPr marL="991668" algn="r" defTabSz="991668" rtl="1" eaLnBrk="1" latinLnBrk="0" hangingPunct="1">
        <a:defRPr sz="2000" kern="1200">
          <a:solidFill>
            <a:schemeClr val="tx1"/>
          </a:solidFill>
          <a:latin typeface="+mn-lt"/>
          <a:ea typeface="+mn-ea"/>
          <a:cs typeface="+mn-cs"/>
        </a:defRPr>
      </a:lvl3pPr>
      <a:lvl4pPr marL="1487498" algn="r" defTabSz="991668" rtl="1" eaLnBrk="1" latinLnBrk="0" hangingPunct="1">
        <a:defRPr sz="2000" kern="1200">
          <a:solidFill>
            <a:schemeClr val="tx1"/>
          </a:solidFill>
          <a:latin typeface="+mn-lt"/>
          <a:ea typeface="+mn-ea"/>
          <a:cs typeface="+mn-cs"/>
        </a:defRPr>
      </a:lvl4pPr>
      <a:lvl5pPr marL="1983337" algn="r" defTabSz="991668" rtl="1" eaLnBrk="1" latinLnBrk="0" hangingPunct="1">
        <a:defRPr sz="2000" kern="1200">
          <a:solidFill>
            <a:schemeClr val="tx1"/>
          </a:solidFill>
          <a:latin typeface="+mn-lt"/>
          <a:ea typeface="+mn-ea"/>
          <a:cs typeface="+mn-cs"/>
        </a:defRPr>
      </a:lvl5pPr>
      <a:lvl6pPr marL="2479175" algn="r" defTabSz="991668" rtl="1" eaLnBrk="1" latinLnBrk="0" hangingPunct="1">
        <a:defRPr sz="2000" kern="1200">
          <a:solidFill>
            <a:schemeClr val="tx1"/>
          </a:solidFill>
          <a:latin typeface="+mn-lt"/>
          <a:ea typeface="+mn-ea"/>
          <a:cs typeface="+mn-cs"/>
        </a:defRPr>
      </a:lvl6pPr>
      <a:lvl7pPr marL="2975001" algn="r" defTabSz="991668" rtl="1" eaLnBrk="1" latinLnBrk="0" hangingPunct="1">
        <a:defRPr sz="2000" kern="1200">
          <a:solidFill>
            <a:schemeClr val="tx1"/>
          </a:solidFill>
          <a:latin typeface="+mn-lt"/>
          <a:ea typeface="+mn-ea"/>
          <a:cs typeface="+mn-cs"/>
        </a:defRPr>
      </a:lvl7pPr>
      <a:lvl8pPr marL="3470830" algn="r" defTabSz="991668" rtl="1" eaLnBrk="1" latinLnBrk="0" hangingPunct="1">
        <a:defRPr sz="2000" kern="1200">
          <a:solidFill>
            <a:schemeClr val="tx1"/>
          </a:solidFill>
          <a:latin typeface="+mn-lt"/>
          <a:ea typeface="+mn-ea"/>
          <a:cs typeface="+mn-cs"/>
        </a:defRPr>
      </a:lvl8pPr>
      <a:lvl9pPr marL="3966668" algn="r" defTabSz="991668" rtl="1"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395" tIns="45698" rIns="91395" bIns="4569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0"/>
            <a:ext cx="8229600" cy="4525963"/>
          </a:xfrm>
          <a:prstGeom prst="rect">
            <a:avLst/>
          </a:prstGeom>
        </p:spPr>
        <p:txBody>
          <a:bodyPr vert="horz" lIns="91395" tIns="45698" rIns="91395" bIns="456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395" tIns="45698" rIns="91395" bIns="45698" rtlCol="0" anchor="ctr"/>
          <a:lstStyle>
            <a:lvl1pPr algn="l">
              <a:defRPr sz="1200">
                <a:solidFill>
                  <a:schemeClr val="tx1">
                    <a:tint val="75000"/>
                  </a:schemeClr>
                </a:solidFill>
              </a:defRPr>
            </a:lvl1pPr>
          </a:lstStyle>
          <a:p>
            <a:pPr defTabSz="456978"/>
            <a:fld id="{D80710EF-6511-B747-831C-ECE6921D1DD6}" type="datetime1">
              <a:rPr lang="en-US" smtClean="0">
                <a:solidFill>
                  <a:prstClr val="black">
                    <a:tint val="75000"/>
                  </a:prstClr>
                </a:solidFill>
              </a:rPr>
              <a:pPr defTabSz="456978"/>
              <a:t>10/15/2014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4"/>
            <a:ext cx="2895600" cy="365125"/>
          </a:xfrm>
          <a:prstGeom prst="rect">
            <a:avLst/>
          </a:prstGeom>
        </p:spPr>
        <p:txBody>
          <a:bodyPr vert="horz" lIns="91395" tIns="45698" rIns="91395" bIns="45698" rtlCol="0" anchor="ctr"/>
          <a:lstStyle>
            <a:lvl1pPr algn="ctr">
              <a:defRPr sz="1200">
                <a:solidFill>
                  <a:schemeClr val="tx1">
                    <a:tint val="75000"/>
                  </a:schemeClr>
                </a:solidFill>
              </a:defRPr>
            </a:lvl1pPr>
          </a:lstStyle>
          <a:p>
            <a:pPr defTabSz="456978"/>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395" tIns="45698" rIns="91395" bIns="45698" rtlCol="0" anchor="ctr"/>
          <a:lstStyle>
            <a:lvl1pPr algn="r">
              <a:defRPr sz="1200">
                <a:solidFill>
                  <a:schemeClr val="tx1">
                    <a:tint val="75000"/>
                  </a:schemeClr>
                </a:solidFill>
              </a:defRPr>
            </a:lvl1pPr>
          </a:lstStyle>
          <a:p>
            <a:pPr defTabSz="456978"/>
            <a:fld id="{93CDC1EE-AADE-4B46-B52F-8EA2F7BC95AB}" type="slidenum">
              <a:rPr lang="en-US" smtClean="0">
                <a:solidFill>
                  <a:prstClr val="black">
                    <a:tint val="75000"/>
                  </a:prstClr>
                </a:solidFill>
              </a:rPr>
              <a:pPr defTabSz="456978"/>
              <a:t>‹#›</a:t>
            </a:fld>
            <a:endParaRPr lang="en-US">
              <a:solidFill>
                <a:prstClr val="black">
                  <a:tint val="75000"/>
                </a:prstClr>
              </a:solidFill>
            </a:endParaRPr>
          </a:p>
        </p:txBody>
      </p:sp>
    </p:spTree>
    <p:extLst>
      <p:ext uri="{BB962C8B-B14F-4D97-AF65-F5344CB8AC3E}">
        <p14:creationId xmlns:p14="http://schemas.microsoft.com/office/powerpoint/2010/main" val="363772350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txStyles>
    <p:titleStyle>
      <a:lvl1pPr algn="ctr" defTabSz="456978" rtl="0" eaLnBrk="1" latinLnBrk="0" hangingPunct="1">
        <a:spcBef>
          <a:spcPct val="0"/>
        </a:spcBef>
        <a:buNone/>
        <a:defRPr sz="4400" kern="1200">
          <a:solidFill>
            <a:schemeClr val="tx1"/>
          </a:solidFill>
          <a:latin typeface="+mj-lt"/>
          <a:ea typeface="+mj-ea"/>
          <a:cs typeface="+mj-cs"/>
        </a:defRPr>
      </a:lvl1pPr>
    </p:titleStyle>
    <p:bodyStyle>
      <a:lvl1pPr marL="342733" indent="-342733" algn="l" defTabSz="456978" rtl="0" eaLnBrk="1" latinLnBrk="0" hangingPunct="1">
        <a:spcBef>
          <a:spcPct val="20000"/>
        </a:spcBef>
        <a:buFont typeface="Arial"/>
        <a:buChar char="•"/>
        <a:defRPr sz="3200" kern="1200">
          <a:solidFill>
            <a:schemeClr val="tx1"/>
          </a:solidFill>
          <a:latin typeface="+mn-lt"/>
          <a:ea typeface="+mn-ea"/>
          <a:cs typeface="+mn-cs"/>
        </a:defRPr>
      </a:lvl1pPr>
      <a:lvl2pPr marL="742590" indent="-285612" algn="l" defTabSz="456978" rtl="0" eaLnBrk="1" latinLnBrk="0" hangingPunct="1">
        <a:spcBef>
          <a:spcPct val="20000"/>
        </a:spcBef>
        <a:buFont typeface="Arial"/>
        <a:buChar char="–"/>
        <a:defRPr sz="2800" kern="1200">
          <a:solidFill>
            <a:schemeClr val="tx1"/>
          </a:solidFill>
          <a:latin typeface="+mn-lt"/>
          <a:ea typeface="+mn-ea"/>
          <a:cs typeface="+mn-cs"/>
        </a:defRPr>
      </a:lvl2pPr>
      <a:lvl3pPr marL="1142446" indent="-228489" algn="l" defTabSz="456978" rtl="0" eaLnBrk="1" latinLnBrk="0" hangingPunct="1">
        <a:spcBef>
          <a:spcPct val="20000"/>
        </a:spcBef>
        <a:buFont typeface="Arial"/>
        <a:buChar char="•"/>
        <a:defRPr sz="2400" kern="1200">
          <a:solidFill>
            <a:schemeClr val="tx1"/>
          </a:solidFill>
          <a:latin typeface="+mn-lt"/>
          <a:ea typeface="+mn-ea"/>
          <a:cs typeface="+mn-cs"/>
        </a:defRPr>
      </a:lvl3pPr>
      <a:lvl4pPr marL="1599423" indent="-228489" algn="l" defTabSz="456978" rtl="0" eaLnBrk="1" latinLnBrk="0" hangingPunct="1">
        <a:spcBef>
          <a:spcPct val="20000"/>
        </a:spcBef>
        <a:buFont typeface="Arial"/>
        <a:buChar char="–"/>
        <a:defRPr sz="2000" kern="1200">
          <a:solidFill>
            <a:schemeClr val="tx1"/>
          </a:solidFill>
          <a:latin typeface="+mn-lt"/>
          <a:ea typeface="+mn-ea"/>
          <a:cs typeface="+mn-cs"/>
        </a:defRPr>
      </a:lvl4pPr>
      <a:lvl5pPr marL="2056402" indent="-228489" algn="l" defTabSz="456978" rtl="0" eaLnBrk="1" latinLnBrk="0" hangingPunct="1">
        <a:spcBef>
          <a:spcPct val="20000"/>
        </a:spcBef>
        <a:buFont typeface="Arial"/>
        <a:buChar char="»"/>
        <a:defRPr sz="2000" kern="1200">
          <a:solidFill>
            <a:schemeClr val="tx1"/>
          </a:solidFill>
          <a:latin typeface="+mn-lt"/>
          <a:ea typeface="+mn-ea"/>
          <a:cs typeface="+mn-cs"/>
        </a:defRPr>
      </a:lvl5pPr>
      <a:lvl6pPr marL="2513380" indent="-228489" algn="l" defTabSz="456978" rtl="0" eaLnBrk="1" latinLnBrk="0" hangingPunct="1">
        <a:spcBef>
          <a:spcPct val="20000"/>
        </a:spcBef>
        <a:buFont typeface="Arial"/>
        <a:buChar char="•"/>
        <a:defRPr sz="2000" kern="1200">
          <a:solidFill>
            <a:schemeClr val="tx1"/>
          </a:solidFill>
          <a:latin typeface="+mn-lt"/>
          <a:ea typeface="+mn-ea"/>
          <a:cs typeface="+mn-cs"/>
        </a:defRPr>
      </a:lvl6pPr>
      <a:lvl7pPr marL="2970358" indent="-228489" algn="l" defTabSz="456978" rtl="0" eaLnBrk="1" latinLnBrk="0" hangingPunct="1">
        <a:spcBef>
          <a:spcPct val="20000"/>
        </a:spcBef>
        <a:buFont typeface="Arial"/>
        <a:buChar char="•"/>
        <a:defRPr sz="2000" kern="1200">
          <a:solidFill>
            <a:schemeClr val="tx1"/>
          </a:solidFill>
          <a:latin typeface="+mn-lt"/>
          <a:ea typeface="+mn-ea"/>
          <a:cs typeface="+mn-cs"/>
        </a:defRPr>
      </a:lvl7pPr>
      <a:lvl8pPr marL="3427338" indent="-228489" algn="l" defTabSz="456978" rtl="0" eaLnBrk="1" latinLnBrk="0" hangingPunct="1">
        <a:spcBef>
          <a:spcPct val="20000"/>
        </a:spcBef>
        <a:buFont typeface="Arial"/>
        <a:buChar char="•"/>
        <a:defRPr sz="2000" kern="1200">
          <a:solidFill>
            <a:schemeClr val="tx1"/>
          </a:solidFill>
          <a:latin typeface="+mn-lt"/>
          <a:ea typeface="+mn-ea"/>
          <a:cs typeface="+mn-cs"/>
        </a:defRPr>
      </a:lvl8pPr>
      <a:lvl9pPr marL="3884315" indent="-228489" algn="l" defTabSz="4569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78" rtl="0" eaLnBrk="1" latinLnBrk="0" hangingPunct="1">
        <a:defRPr sz="1700" kern="1200">
          <a:solidFill>
            <a:schemeClr val="tx1"/>
          </a:solidFill>
          <a:latin typeface="+mn-lt"/>
          <a:ea typeface="+mn-ea"/>
          <a:cs typeface="+mn-cs"/>
        </a:defRPr>
      </a:lvl1pPr>
      <a:lvl2pPr marL="456978" algn="l" defTabSz="456978" rtl="0" eaLnBrk="1" latinLnBrk="0" hangingPunct="1">
        <a:defRPr sz="1700" kern="1200">
          <a:solidFill>
            <a:schemeClr val="tx1"/>
          </a:solidFill>
          <a:latin typeface="+mn-lt"/>
          <a:ea typeface="+mn-ea"/>
          <a:cs typeface="+mn-cs"/>
        </a:defRPr>
      </a:lvl2pPr>
      <a:lvl3pPr marL="913957" algn="l" defTabSz="456978" rtl="0" eaLnBrk="1" latinLnBrk="0" hangingPunct="1">
        <a:defRPr sz="1700" kern="1200">
          <a:solidFill>
            <a:schemeClr val="tx1"/>
          </a:solidFill>
          <a:latin typeface="+mn-lt"/>
          <a:ea typeface="+mn-ea"/>
          <a:cs typeface="+mn-cs"/>
        </a:defRPr>
      </a:lvl3pPr>
      <a:lvl4pPr marL="1370934" algn="l" defTabSz="456978" rtl="0" eaLnBrk="1" latinLnBrk="0" hangingPunct="1">
        <a:defRPr sz="1700" kern="1200">
          <a:solidFill>
            <a:schemeClr val="tx1"/>
          </a:solidFill>
          <a:latin typeface="+mn-lt"/>
          <a:ea typeface="+mn-ea"/>
          <a:cs typeface="+mn-cs"/>
        </a:defRPr>
      </a:lvl4pPr>
      <a:lvl5pPr marL="1827912" algn="l" defTabSz="456978" rtl="0" eaLnBrk="1" latinLnBrk="0" hangingPunct="1">
        <a:defRPr sz="1700" kern="1200">
          <a:solidFill>
            <a:schemeClr val="tx1"/>
          </a:solidFill>
          <a:latin typeface="+mn-lt"/>
          <a:ea typeface="+mn-ea"/>
          <a:cs typeface="+mn-cs"/>
        </a:defRPr>
      </a:lvl5pPr>
      <a:lvl6pPr marL="2284891" algn="l" defTabSz="456978" rtl="0" eaLnBrk="1" latinLnBrk="0" hangingPunct="1">
        <a:defRPr sz="1700" kern="1200">
          <a:solidFill>
            <a:schemeClr val="tx1"/>
          </a:solidFill>
          <a:latin typeface="+mn-lt"/>
          <a:ea typeface="+mn-ea"/>
          <a:cs typeface="+mn-cs"/>
        </a:defRPr>
      </a:lvl6pPr>
      <a:lvl7pPr marL="2741869" algn="l" defTabSz="456978" rtl="0" eaLnBrk="1" latinLnBrk="0" hangingPunct="1">
        <a:defRPr sz="1700" kern="1200">
          <a:solidFill>
            <a:schemeClr val="tx1"/>
          </a:solidFill>
          <a:latin typeface="+mn-lt"/>
          <a:ea typeface="+mn-ea"/>
          <a:cs typeface="+mn-cs"/>
        </a:defRPr>
      </a:lvl7pPr>
      <a:lvl8pPr marL="3198847" algn="l" defTabSz="456978" rtl="0" eaLnBrk="1" latinLnBrk="0" hangingPunct="1">
        <a:defRPr sz="1700" kern="1200">
          <a:solidFill>
            <a:schemeClr val="tx1"/>
          </a:solidFill>
          <a:latin typeface="+mn-lt"/>
          <a:ea typeface="+mn-ea"/>
          <a:cs typeface="+mn-cs"/>
        </a:defRPr>
      </a:lvl8pPr>
      <a:lvl9pPr marL="3655826" algn="l" defTabSz="456978"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מלבן 12"/>
          <p:cNvSpPr/>
          <p:nvPr/>
        </p:nvSpPr>
        <p:spPr bwMode="auto">
          <a:xfrm>
            <a:off x="1" y="6634231"/>
            <a:ext cx="9144000" cy="223837"/>
          </a:xfrm>
          <a:prstGeom prst="rect">
            <a:avLst/>
          </a:prstGeom>
          <a:gradFill flip="none" rotWithShape="1">
            <a:gsLst>
              <a:gs pos="0">
                <a:srgbClr val="F2F2F2"/>
              </a:gs>
              <a:gs pos="100000">
                <a:schemeClr val="bg1"/>
              </a:gs>
            </a:gsLst>
            <a:lin ang="0" scaled="1"/>
            <a:tileRect/>
          </a:gradFill>
          <a:ln w="9525">
            <a:noFill/>
            <a:miter lim="800000"/>
            <a:headEnd/>
            <a:tailEnd/>
          </a:ln>
          <a:effectLst/>
        </p:spPr>
        <p:txBody>
          <a:bodyPr wrap="none" lIns="99085" tIns="49544" rIns="99085" bIns="49544" anchor="ctr"/>
          <a:lstStyle/>
          <a:p>
            <a:pPr algn="r" defTabSz="914104" rtl="1" fontAlgn="base">
              <a:spcBef>
                <a:spcPct val="0"/>
              </a:spcBef>
              <a:spcAft>
                <a:spcPct val="0"/>
              </a:spcAft>
              <a:defRPr/>
            </a:pPr>
            <a:endParaRPr lang="en-US" sz="1700" dirty="0">
              <a:solidFill>
                <a:srgbClr val="000000"/>
              </a:solidFill>
              <a:latin typeface="Arial" pitchFamily="34" charset="0"/>
            </a:endParaRPr>
          </a:p>
        </p:txBody>
      </p:sp>
      <p:sp>
        <p:nvSpPr>
          <p:cNvPr id="8" name="מלבן מעוגל 7"/>
          <p:cNvSpPr/>
          <p:nvPr/>
        </p:nvSpPr>
        <p:spPr bwMode="auto">
          <a:xfrm>
            <a:off x="525465" y="1238255"/>
            <a:ext cx="8093074" cy="4878388"/>
          </a:xfrm>
          <a:prstGeom prst="roundRect">
            <a:avLst>
              <a:gd name="adj" fmla="val 3926"/>
            </a:avLst>
          </a:prstGeom>
          <a:solidFill>
            <a:srgbClr val="E6E6E6"/>
          </a:solidFill>
          <a:ln w="76200" cap="flat" cmpd="sng" algn="ctr">
            <a:noFill/>
            <a:prstDash val="solid"/>
            <a:round/>
            <a:headEnd type="none" w="med" len="med"/>
            <a:tailEnd type="triangle" w="med" len="med"/>
          </a:ln>
          <a:effectLst/>
        </p:spPr>
        <p:txBody>
          <a:bodyPr lIns="99085" tIns="49544" rIns="99085" bIns="49544"/>
          <a:lstStyle/>
          <a:p>
            <a:pPr algn="ctr" defTabSz="914104" fontAlgn="base">
              <a:spcBef>
                <a:spcPct val="0"/>
              </a:spcBef>
              <a:spcAft>
                <a:spcPct val="0"/>
              </a:spcAft>
              <a:defRPr/>
            </a:pPr>
            <a:endParaRPr lang="en-US" sz="1700" dirty="0">
              <a:solidFill>
                <a:srgbClr val="000000"/>
              </a:solidFill>
              <a:latin typeface="Arial" pitchFamily="34" charset="0"/>
            </a:endParaRPr>
          </a:p>
        </p:txBody>
      </p:sp>
      <p:sp>
        <p:nvSpPr>
          <p:cNvPr id="9" name="מלבן מעוגל 8"/>
          <p:cNvSpPr/>
          <p:nvPr/>
        </p:nvSpPr>
        <p:spPr bwMode="auto">
          <a:xfrm>
            <a:off x="630240" y="1338269"/>
            <a:ext cx="7883526" cy="4676776"/>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lIns="99085" tIns="49544" rIns="99085" bIns="49544"/>
          <a:lstStyle/>
          <a:p>
            <a:pPr algn="ctr" defTabSz="914104" fontAlgn="base">
              <a:spcBef>
                <a:spcPct val="0"/>
              </a:spcBef>
              <a:spcAft>
                <a:spcPct val="0"/>
              </a:spcAft>
              <a:defRPr/>
            </a:pPr>
            <a:endParaRPr lang="en-US" sz="1700" dirty="0">
              <a:solidFill>
                <a:srgbClr val="000000"/>
              </a:solidFill>
              <a:latin typeface="Arial" pitchFamily="34" charset="0"/>
            </a:endParaRPr>
          </a:p>
        </p:txBody>
      </p:sp>
      <p:sp>
        <p:nvSpPr>
          <p:cNvPr id="1029" name="Rectangle 3"/>
          <p:cNvSpPr>
            <a:spLocks noGrp="1" noChangeArrowheads="1"/>
          </p:cNvSpPr>
          <p:nvPr>
            <p:ph type="body" idx="1"/>
          </p:nvPr>
        </p:nvSpPr>
        <p:spPr bwMode="auto">
          <a:xfrm>
            <a:off x="685801" y="1398588"/>
            <a:ext cx="7772400" cy="4525963"/>
          </a:xfrm>
          <a:prstGeom prst="rect">
            <a:avLst/>
          </a:prstGeom>
          <a:noFill/>
          <a:ln w="9525">
            <a:noFill/>
            <a:miter lim="800000"/>
            <a:headEnd/>
            <a:tailEnd/>
          </a:ln>
        </p:spPr>
        <p:txBody>
          <a:bodyPr vert="horz" wrap="square" lIns="99085" tIns="49544" rIns="99085" bIns="495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ftr" sz="quarter" idx="3"/>
          </p:nvPr>
        </p:nvSpPr>
        <p:spPr bwMode="auto">
          <a:xfrm>
            <a:off x="77791" y="6634169"/>
            <a:ext cx="4225925" cy="234952"/>
          </a:xfrm>
          <a:prstGeom prst="rect">
            <a:avLst/>
          </a:prstGeom>
          <a:noFill/>
          <a:ln w="9525">
            <a:noFill/>
            <a:miter lim="800000"/>
            <a:headEnd/>
            <a:tailEnd/>
          </a:ln>
          <a:effectLst/>
        </p:spPr>
        <p:txBody>
          <a:bodyPr vert="horz" wrap="square" lIns="99085" tIns="49544" rIns="99085" bIns="49544" numCol="1" anchor="t" anchorCtr="0" compatLnSpc="1">
            <a:prstTxWarp prst="textNoShape">
              <a:avLst/>
            </a:prstTxWarp>
          </a:bodyPr>
          <a:lstStyle>
            <a:lvl1pPr algn="l">
              <a:defRPr sz="1100" b="0">
                <a:solidFill>
                  <a:srgbClr val="000000"/>
                </a:solidFill>
                <a:latin typeface="+mn-lt"/>
                <a:cs typeface="Arial" pitchFamily="34" charset="0"/>
                <a:sym typeface="Symbol" pitchFamily="18" charset="2"/>
              </a:defRPr>
            </a:lvl1pPr>
          </a:lstStyle>
          <a:p>
            <a:pPr defTabSz="914104" fontAlgn="base">
              <a:spcBef>
                <a:spcPct val="0"/>
              </a:spcBef>
              <a:spcAft>
                <a:spcPct val="0"/>
              </a:spcAft>
              <a:defRPr/>
            </a:pPr>
            <a:r>
              <a:rPr lang="en-US" smtClean="0"/>
              <a:t></a:t>
            </a:r>
            <a:r>
              <a:rPr lang="fr-FR" smtClean="0"/>
              <a:t> Ex Libris Ltd., 2010  - Internal and Confidential</a:t>
            </a:r>
            <a:endParaRPr lang="en-US" dirty="0"/>
          </a:p>
        </p:txBody>
      </p:sp>
      <p:pic>
        <p:nvPicPr>
          <p:cNvPr id="1031" name="Picture 5" descr="ExLibris-logo"/>
          <p:cNvPicPr>
            <a:picLocks noChangeAspect="1" noChangeArrowheads="1"/>
          </p:cNvPicPr>
          <p:nvPr/>
        </p:nvPicPr>
        <p:blipFill>
          <a:blip r:embed="rId14" cstate="print"/>
          <a:srcRect/>
          <a:stretch>
            <a:fillRect/>
          </a:stretch>
        </p:blipFill>
        <p:spPr bwMode="auto">
          <a:xfrm>
            <a:off x="8096271" y="6237288"/>
            <a:ext cx="914399" cy="323851"/>
          </a:xfrm>
          <a:prstGeom prst="rect">
            <a:avLst/>
          </a:prstGeom>
          <a:noFill/>
          <a:ln w="9525">
            <a:noFill/>
            <a:miter lim="800000"/>
            <a:headEnd/>
            <a:tailEnd/>
          </a:ln>
        </p:spPr>
      </p:pic>
      <p:sp>
        <p:nvSpPr>
          <p:cNvPr id="3079" name="Rectangle 7"/>
          <p:cNvSpPr>
            <a:spLocks noChangeArrowheads="1"/>
          </p:cNvSpPr>
          <p:nvPr/>
        </p:nvSpPr>
        <p:spPr bwMode="auto">
          <a:xfrm>
            <a:off x="4281493" y="6427788"/>
            <a:ext cx="581026" cy="457200"/>
          </a:xfrm>
          <a:prstGeom prst="rect">
            <a:avLst/>
          </a:prstGeom>
          <a:noFill/>
          <a:ln w="9525">
            <a:noFill/>
            <a:miter lim="800000"/>
            <a:headEnd/>
            <a:tailEnd/>
          </a:ln>
        </p:spPr>
        <p:txBody>
          <a:bodyPr lIns="99085" tIns="49544" rIns="99085" bIns="49544" anchor="b"/>
          <a:lstStyle/>
          <a:p>
            <a:pPr algn="ctr" defTabSz="914104" eaLnBrk="0" fontAlgn="base" hangingPunct="0">
              <a:spcBef>
                <a:spcPct val="0"/>
              </a:spcBef>
              <a:spcAft>
                <a:spcPct val="0"/>
              </a:spcAft>
              <a:defRPr/>
            </a:pPr>
            <a:fld id="{7F4CD997-A7FF-4454-8A8B-336642A25CB3}" type="slidenum">
              <a:rPr lang="x-none" sz="1100" b="1">
                <a:solidFill>
                  <a:srgbClr val="000000"/>
                </a:solidFill>
                <a:ea typeface="ＭＳ Ｐゴシック" pitchFamily="34" charset="-128"/>
              </a:rPr>
              <a:pPr algn="ctr" defTabSz="914104" eaLnBrk="0" fontAlgn="base" hangingPunct="0">
                <a:spcBef>
                  <a:spcPct val="0"/>
                </a:spcBef>
                <a:spcAft>
                  <a:spcPct val="0"/>
                </a:spcAft>
                <a:defRPr/>
              </a:pPr>
              <a:t>‹#›</a:t>
            </a:fld>
            <a:endParaRPr lang="en-US" sz="1100" b="1" dirty="0">
              <a:solidFill>
                <a:srgbClr val="000000"/>
              </a:solidFill>
              <a:ea typeface="ＭＳ Ｐゴシック" pitchFamily="34" charset="-128"/>
            </a:endParaRPr>
          </a:p>
        </p:txBody>
      </p:sp>
      <p:sp>
        <p:nvSpPr>
          <p:cNvPr id="10" name="Rectangle 5"/>
          <p:cNvSpPr>
            <a:spLocks noChangeArrowheads="1"/>
          </p:cNvSpPr>
          <p:nvPr/>
        </p:nvSpPr>
        <p:spPr bwMode="auto">
          <a:xfrm>
            <a:off x="1" y="776291"/>
            <a:ext cx="9144000" cy="5340352"/>
          </a:xfrm>
          <a:prstGeom prst="rect">
            <a:avLst/>
          </a:prstGeom>
          <a:gradFill rotWithShape="1">
            <a:gsLst>
              <a:gs pos="0">
                <a:srgbClr val="F2F2F2"/>
              </a:gs>
              <a:gs pos="100000">
                <a:schemeClr val="bg1"/>
              </a:gs>
            </a:gsLst>
            <a:lin ang="5400000" scaled="1"/>
          </a:gradFill>
          <a:ln w="9525">
            <a:noFill/>
            <a:miter lim="800000"/>
            <a:headEnd/>
            <a:tailEnd/>
          </a:ln>
          <a:effectLst/>
        </p:spPr>
        <p:txBody>
          <a:bodyPr wrap="none" lIns="99085" tIns="49544" rIns="99085" bIns="49544" anchor="ctr"/>
          <a:lstStyle/>
          <a:p>
            <a:pPr algn="r" defTabSz="914104" rtl="1" fontAlgn="base">
              <a:spcBef>
                <a:spcPct val="0"/>
              </a:spcBef>
              <a:spcAft>
                <a:spcPct val="0"/>
              </a:spcAft>
              <a:defRPr/>
            </a:pPr>
            <a:endParaRPr lang="en-US" sz="1700" dirty="0">
              <a:solidFill>
                <a:srgbClr val="000000"/>
              </a:solidFill>
              <a:latin typeface="Arial" pitchFamily="34" charset="0"/>
            </a:endParaRPr>
          </a:p>
        </p:txBody>
      </p:sp>
      <p:pic>
        <p:nvPicPr>
          <p:cNvPr id="1034" name="Picture 6" descr="ruler"/>
          <p:cNvPicPr preferRelativeResize="0">
            <a:picLocks noChangeAspect="1" noChangeArrowheads="1"/>
          </p:cNvPicPr>
          <p:nvPr/>
        </p:nvPicPr>
        <p:blipFill>
          <a:blip r:embed="rId15" cstate="print"/>
          <a:srcRect/>
          <a:stretch>
            <a:fillRect/>
          </a:stretch>
        </p:blipFill>
        <p:spPr bwMode="auto">
          <a:xfrm>
            <a:off x="-195263" y="741365"/>
            <a:ext cx="9531351" cy="85726"/>
          </a:xfrm>
          <a:prstGeom prst="rect">
            <a:avLst/>
          </a:prstGeom>
          <a:noFill/>
          <a:ln w="9525">
            <a:noFill/>
            <a:miter lim="800000"/>
            <a:headEnd/>
            <a:tailEnd/>
          </a:ln>
        </p:spPr>
      </p:pic>
      <p:sp>
        <p:nvSpPr>
          <p:cNvPr id="1035" name="Rectangle 2"/>
          <p:cNvSpPr>
            <a:spLocks noGrp="1" noChangeArrowheads="1"/>
          </p:cNvSpPr>
          <p:nvPr>
            <p:ph type="title"/>
          </p:nvPr>
        </p:nvSpPr>
        <p:spPr bwMode="auto">
          <a:xfrm>
            <a:off x="457221" y="120649"/>
            <a:ext cx="8229601" cy="533400"/>
          </a:xfrm>
          <a:prstGeom prst="rect">
            <a:avLst/>
          </a:prstGeom>
          <a:noFill/>
          <a:ln w="9525">
            <a:noFill/>
            <a:miter lim="800000"/>
            <a:headEnd/>
            <a:tailEnd/>
          </a:ln>
        </p:spPr>
        <p:txBody>
          <a:bodyPr vert="horz" wrap="square" lIns="99085" tIns="49544" rIns="99085" bIns="49544"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1" y="6624643"/>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lIns="99085" tIns="49544" rIns="99085" bIns="49544" anchor="ctr"/>
          <a:lstStyle/>
          <a:p>
            <a:pPr algn="r" defTabSz="914104" rtl="1" fontAlgn="base">
              <a:spcBef>
                <a:spcPct val="0"/>
              </a:spcBef>
              <a:spcAft>
                <a:spcPct val="0"/>
              </a:spcAft>
              <a:defRPr/>
            </a:pPr>
            <a:endParaRPr lang="en-US" sz="1700" dirty="0">
              <a:solidFill>
                <a:srgbClr val="000000"/>
              </a:solidFill>
              <a:latin typeface="Arial" pitchFamily="34" charset="0"/>
            </a:endParaRPr>
          </a:p>
        </p:txBody>
      </p:sp>
    </p:spTree>
    <p:extLst>
      <p:ext uri="{BB962C8B-B14F-4D97-AF65-F5344CB8AC3E}">
        <p14:creationId xmlns:p14="http://schemas.microsoft.com/office/powerpoint/2010/main" val="195118520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34" charset="0"/>
          <a:cs typeface="Arial" pitchFamily="34" charset="0"/>
        </a:defRPr>
      </a:lvl2pPr>
      <a:lvl3pPr algn="l" rtl="0" eaLnBrk="0" fontAlgn="base" hangingPunct="0">
        <a:spcBef>
          <a:spcPct val="0"/>
        </a:spcBef>
        <a:spcAft>
          <a:spcPct val="0"/>
        </a:spcAft>
        <a:defRPr sz="2600" b="1">
          <a:solidFill>
            <a:schemeClr val="tx2"/>
          </a:solidFill>
          <a:latin typeface="Verdana" pitchFamily="34" charset="0"/>
          <a:cs typeface="Arial" pitchFamily="34" charset="0"/>
        </a:defRPr>
      </a:lvl3pPr>
      <a:lvl4pPr algn="l" rtl="0" eaLnBrk="0" fontAlgn="base" hangingPunct="0">
        <a:spcBef>
          <a:spcPct val="0"/>
        </a:spcBef>
        <a:spcAft>
          <a:spcPct val="0"/>
        </a:spcAft>
        <a:defRPr sz="2600" b="1">
          <a:solidFill>
            <a:schemeClr val="tx2"/>
          </a:solidFill>
          <a:latin typeface="Verdana" pitchFamily="34" charset="0"/>
          <a:cs typeface="Arial" pitchFamily="34" charset="0"/>
        </a:defRPr>
      </a:lvl4pPr>
      <a:lvl5pPr algn="l" rtl="0" eaLnBrk="0" fontAlgn="base" hangingPunct="0">
        <a:spcBef>
          <a:spcPct val="0"/>
        </a:spcBef>
        <a:spcAft>
          <a:spcPct val="0"/>
        </a:spcAft>
        <a:defRPr sz="2600" b="1">
          <a:solidFill>
            <a:schemeClr val="tx2"/>
          </a:solidFill>
          <a:latin typeface="Verdana" pitchFamily="34" charset="0"/>
          <a:cs typeface="Arial" pitchFamily="34" charset="0"/>
        </a:defRPr>
      </a:lvl5pPr>
      <a:lvl6pPr marL="495429" algn="l" rtl="0" fontAlgn="base">
        <a:spcBef>
          <a:spcPct val="0"/>
        </a:spcBef>
        <a:spcAft>
          <a:spcPct val="0"/>
        </a:spcAft>
        <a:defRPr sz="2600" b="1">
          <a:solidFill>
            <a:schemeClr val="tx2"/>
          </a:solidFill>
          <a:latin typeface="Verdana" pitchFamily="34" charset="0"/>
          <a:cs typeface="Arial" pitchFamily="34" charset="0"/>
        </a:defRPr>
      </a:lvl6pPr>
      <a:lvl7pPr marL="990866" algn="l" rtl="0" fontAlgn="base">
        <a:spcBef>
          <a:spcPct val="0"/>
        </a:spcBef>
        <a:spcAft>
          <a:spcPct val="0"/>
        </a:spcAft>
        <a:defRPr sz="2600" b="1">
          <a:solidFill>
            <a:schemeClr val="tx2"/>
          </a:solidFill>
          <a:latin typeface="Verdana" pitchFamily="34" charset="0"/>
          <a:cs typeface="Arial" pitchFamily="34" charset="0"/>
        </a:defRPr>
      </a:lvl7pPr>
      <a:lvl8pPr marL="1486295" algn="l" rtl="0" fontAlgn="base">
        <a:spcBef>
          <a:spcPct val="0"/>
        </a:spcBef>
        <a:spcAft>
          <a:spcPct val="0"/>
        </a:spcAft>
        <a:defRPr sz="2600" b="1">
          <a:solidFill>
            <a:schemeClr val="tx2"/>
          </a:solidFill>
          <a:latin typeface="Verdana" pitchFamily="34" charset="0"/>
          <a:cs typeface="Arial" pitchFamily="34" charset="0"/>
        </a:defRPr>
      </a:lvl8pPr>
      <a:lvl9pPr marL="1981734" algn="l" rtl="0" fontAlgn="base">
        <a:spcBef>
          <a:spcPct val="0"/>
        </a:spcBef>
        <a:spcAft>
          <a:spcPct val="0"/>
        </a:spcAft>
        <a:defRPr sz="2600" b="1">
          <a:solidFill>
            <a:schemeClr val="tx2"/>
          </a:solidFill>
          <a:latin typeface="Verdana" pitchFamily="34" charset="0"/>
          <a:cs typeface="Arial" pitchFamily="34" charset="0"/>
        </a:defRPr>
      </a:lvl9pPr>
    </p:titleStyle>
    <p:bodyStyle>
      <a:lvl1pPr marL="371578" indent="-371578" algn="l" rtl="0" eaLnBrk="0" fontAlgn="base" hangingPunct="0">
        <a:spcBef>
          <a:spcPct val="35000"/>
        </a:spcBef>
        <a:spcAft>
          <a:spcPct val="0"/>
        </a:spcAft>
        <a:buSzPct val="85000"/>
        <a:buChar char="•"/>
        <a:defRPr sz="2400">
          <a:solidFill>
            <a:schemeClr val="tx1"/>
          </a:solidFill>
          <a:latin typeface="+mn-lt"/>
          <a:ea typeface="+mn-ea"/>
          <a:cs typeface="+mn-cs"/>
        </a:defRPr>
      </a:lvl1pPr>
      <a:lvl2pPr marL="805088" indent="-309646" algn="l" rtl="0" eaLnBrk="0" fontAlgn="base" hangingPunct="0">
        <a:spcBef>
          <a:spcPct val="35000"/>
        </a:spcBef>
        <a:spcAft>
          <a:spcPct val="0"/>
        </a:spcAft>
        <a:buSzPct val="85000"/>
        <a:buChar char="•"/>
        <a:defRPr sz="2400">
          <a:solidFill>
            <a:schemeClr val="tx1"/>
          </a:solidFill>
          <a:latin typeface="+mn-lt"/>
          <a:cs typeface="+mn-cs"/>
        </a:defRPr>
      </a:lvl2pPr>
      <a:lvl3pPr marL="1238592" indent="-247714" algn="l" rtl="0" eaLnBrk="0" fontAlgn="base" hangingPunct="0">
        <a:spcBef>
          <a:spcPct val="35000"/>
        </a:spcBef>
        <a:spcAft>
          <a:spcPct val="0"/>
        </a:spcAft>
        <a:buSzPct val="85000"/>
        <a:buChar char="•"/>
        <a:defRPr sz="2400">
          <a:solidFill>
            <a:schemeClr val="tx1"/>
          </a:solidFill>
          <a:latin typeface="+mn-lt"/>
          <a:cs typeface="+mn-cs"/>
        </a:defRPr>
      </a:lvl3pPr>
      <a:lvl4pPr marL="1734011" indent="-247714" algn="l" rtl="0" eaLnBrk="0" fontAlgn="base" hangingPunct="0">
        <a:spcBef>
          <a:spcPct val="35000"/>
        </a:spcBef>
        <a:spcAft>
          <a:spcPct val="0"/>
        </a:spcAft>
        <a:buSzPct val="85000"/>
        <a:buChar char="•"/>
        <a:defRPr sz="2400">
          <a:solidFill>
            <a:schemeClr val="tx1"/>
          </a:solidFill>
          <a:latin typeface="+mn-lt"/>
          <a:cs typeface="+mn-cs"/>
        </a:defRPr>
      </a:lvl4pPr>
      <a:lvl5pPr marL="2229447" indent="-247714" algn="l" rtl="0" eaLnBrk="0" fontAlgn="base" hangingPunct="0">
        <a:spcBef>
          <a:spcPct val="35000"/>
        </a:spcBef>
        <a:spcAft>
          <a:spcPct val="0"/>
        </a:spcAft>
        <a:buSzPct val="85000"/>
        <a:buChar char="•"/>
        <a:defRPr sz="2400">
          <a:solidFill>
            <a:schemeClr val="tx1"/>
          </a:solidFill>
          <a:latin typeface="+mn-lt"/>
          <a:cs typeface="+mn-cs"/>
        </a:defRPr>
      </a:lvl5pPr>
      <a:lvl6pPr marL="2724879" indent="-247714" algn="l" rtl="0" fontAlgn="base">
        <a:spcBef>
          <a:spcPct val="35000"/>
        </a:spcBef>
        <a:spcAft>
          <a:spcPct val="0"/>
        </a:spcAft>
        <a:buSzPct val="85000"/>
        <a:buChar char="•"/>
        <a:defRPr sz="2400">
          <a:solidFill>
            <a:schemeClr val="tx1"/>
          </a:solidFill>
          <a:latin typeface="+mn-lt"/>
          <a:cs typeface="+mn-cs"/>
        </a:defRPr>
      </a:lvl6pPr>
      <a:lvl7pPr marL="3220314" indent="-247714" algn="l" rtl="0" fontAlgn="base">
        <a:spcBef>
          <a:spcPct val="35000"/>
        </a:spcBef>
        <a:spcAft>
          <a:spcPct val="0"/>
        </a:spcAft>
        <a:buSzPct val="85000"/>
        <a:buChar char="•"/>
        <a:defRPr sz="2400">
          <a:solidFill>
            <a:schemeClr val="tx1"/>
          </a:solidFill>
          <a:latin typeface="+mn-lt"/>
          <a:cs typeface="+mn-cs"/>
        </a:defRPr>
      </a:lvl7pPr>
      <a:lvl8pPr marL="3715751" indent="-247714" algn="l" rtl="0" fontAlgn="base">
        <a:spcBef>
          <a:spcPct val="35000"/>
        </a:spcBef>
        <a:spcAft>
          <a:spcPct val="0"/>
        </a:spcAft>
        <a:buSzPct val="85000"/>
        <a:buChar char="•"/>
        <a:defRPr sz="2400">
          <a:solidFill>
            <a:schemeClr val="tx1"/>
          </a:solidFill>
          <a:latin typeface="+mn-lt"/>
          <a:cs typeface="+mn-cs"/>
        </a:defRPr>
      </a:lvl8pPr>
      <a:lvl9pPr marL="4211174" indent="-247714" algn="l" rtl="0" fontAlgn="base">
        <a:spcBef>
          <a:spcPct val="35000"/>
        </a:spcBef>
        <a:spcAft>
          <a:spcPct val="0"/>
        </a:spcAft>
        <a:buSzPct val="85000"/>
        <a:buChar char="•"/>
        <a:defRPr sz="2400">
          <a:solidFill>
            <a:schemeClr val="tx1"/>
          </a:solidFill>
          <a:latin typeface="+mn-lt"/>
          <a:cs typeface="+mn-cs"/>
        </a:defRPr>
      </a:lvl9pPr>
    </p:bodyStyle>
    <p:otherStyle>
      <a:defPPr>
        <a:defRPr lang="he-IL"/>
      </a:defPPr>
      <a:lvl1pPr marL="0" algn="r" defTabSz="990866" rtl="1" eaLnBrk="1" latinLnBrk="0" hangingPunct="1">
        <a:defRPr sz="2000" kern="1200">
          <a:solidFill>
            <a:schemeClr val="tx1"/>
          </a:solidFill>
          <a:latin typeface="+mn-lt"/>
          <a:ea typeface="+mn-ea"/>
          <a:cs typeface="+mn-cs"/>
        </a:defRPr>
      </a:lvl1pPr>
      <a:lvl2pPr marL="495429" algn="r" defTabSz="990866" rtl="1" eaLnBrk="1" latinLnBrk="0" hangingPunct="1">
        <a:defRPr sz="2000" kern="1200">
          <a:solidFill>
            <a:schemeClr val="tx1"/>
          </a:solidFill>
          <a:latin typeface="+mn-lt"/>
          <a:ea typeface="+mn-ea"/>
          <a:cs typeface="+mn-cs"/>
        </a:defRPr>
      </a:lvl2pPr>
      <a:lvl3pPr marL="990866" algn="r" defTabSz="990866" rtl="1" eaLnBrk="1" latinLnBrk="0" hangingPunct="1">
        <a:defRPr sz="2000" kern="1200">
          <a:solidFill>
            <a:schemeClr val="tx1"/>
          </a:solidFill>
          <a:latin typeface="+mn-lt"/>
          <a:ea typeface="+mn-ea"/>
          <a:cs typeface="+mn-cs"/>
        </a:defRPr>
      </a:lvl3pPr>
      <a:lvl4pPr marL="1486295" algn="r" defTabSz="990866" rtl="1" eaLnBrk="1" latinLnBrk="0" hangingPunct="1">
        <a:defRPr sz="2000" kern="1200">
          <a:solidFill>
            <a:schemeClr val="tx1"/>
          </a:solidFill>
          <a:latin typeface="+mn-lt"/>
          <a:ea typeface="+mn-ea"/>
          <a:cs typeface="+mn-cs"/>
        </a:defRPr>
      </a:lvl4pPr>
      <a:lvl5pPr marL="1981734" algn="r" defTabSz="990866" rtl="1" eaLnBrk="1" latinLnBrk="0" hangingPunct="1">
        <a:defRPr sz="2000" kern="1200">
          <a:solidFill>
            <a:schemeClr val="tx1"/>
          </a:solidFill>
          <a:latin typeface="+mn-lt"/>
          <a:ea typeface="+mn-ea"/>
          <a:cs typeface="+mn-cs"/>
        </a:defRPr>
      </a:lvl5pPr>
      <a:lvl6pPr marL="2477170" algn="r" defTabSz="990866" rtl="1" eaLnBrk="1" latinLnBrk="0" hangingPunct="1">
        <a:defRPr sz="2000" kern="1200">
          <a:solidFill>
            <a:schemeClr val="tx1"/>
          </a:solidFill>
          <a:latin typeface="+mn-lt"/>
          <a:ea typeface="+mn-ea"/>
          <a:cs typeface="+mn-cs"/>
        </a:defRPr>
      </a:lvl6pPr>
      <a:lvl7pPr marL="2972595" algn="r" defTabSz="990866" rtl="1" eaLnBrk="1" latinLnBrk="0" hangingPunct="1">
        <a:defRPr sz="2000" kern="1200">
          <a:solidFill>
            <a:schemeClr val="tx1"/>
          </a:solidFill>
          <a:latin typeface="+mn-lt"/>
          <a:ea typeface="+mn-ea"/>
          <a:cs typeface="+mn-cs"/>
        </a:defRPr>
      </a:lvl7pPr>
      <a:lvl8pPr marL="3468024" algn="r" defTabSz="990866" rtl="1" eaLnBrk="1" latinLnBrk="0" hangingPunct="1">
        <a:defRPr sz="2000" kern="1200">
          <a:solidFill>
            <a:schemeClr val="tx1"/>
          </a:solidFill>
          <a:latin typeface="+mn-lt"/>
          <a:ea typeface="+mn-ea"/>
          <a:cs typeface="+mn-cs"/>
        </a:defRPr>
      </a:lvl8pPr>
      <a:lvl9pPr marL="3963461" algn="r" defTabSz="990866" rtl="1"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מלבן 12"/>
          <p:cNvSpPr/>
          <p:nvPr/>
        </p:nvSpPr>
        <p:spPr bwMode="auto">
          <a:xfrm>
            <a:off x="0" y="6634163"/>
            <a:ext cx="9144000" cy="223837"/>
          </a:xfrm>
          <a:prstGeom prst="rect">
            <a:avLst/>
          </a:prstGeom>
          <a:gradFill flip="none" rotWithShape="1">
            <a:gsLst>
              <a:gs pos="0">
                <a:srgbClr val="F2F2F2"/>
              </a:gs>
              <a:gs pos="100000">
                <a:schemeClr val="bg1"/>
              </a:gs>
            </a:gsLst>
            <a:lin ang="0" scaled="1"/>
            <a:tileRect/>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sp>
        <p:nvSpPr>
          <p:cNvPr id="8" name="מלבן מעוגל 7"/>
          <p:cNvSpPr/>
          <p:nvPr/>
        </p:nvSpPr>
        <p:spPr bwMode="auto">
          <a:xfrm>
            <a:off x="525463" y="1238250"/>
            <a:ext cx="8093075" cy="4878388"/>
          </a:xfrm>
          <a:prstGeom prst="roundRect">
            <a:avLst>
              <a:gd name="adj" fmla="val 3926"/>
            </a:avLst>
          </a:prstGeom>
          <a:solidFill>
            <a:srgbClr val="E6E6E6"/>
          </a:solidFill>
          <a:ln w="76200" cap="flat" cmpd="sng" algn="ctr">
            <a:no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ftr" sz="quarter" idx="3"/>
          </p:nvPr>
        </p:nvSpPr>
        <p:spPr bwMode="auto">
          <a:xfrm>
            <a:off x="77788" y="6634163"/>
            <a:ext cx="4225925"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50">
                <a:solidFill>
                  <a:srgbClr val="000000"/>
                </a:solidFill>
                <a:latin typeface="+mn-lt"/>
                <a:cs typeface="Arial" pitchFamily="34" charset="0"/>
                <a:sym typeface="Symbol" pitchFamily="18" charset="2"/>
              </a:defRPr>
            </a:lvl1pPr>
          </a:lstStyle>
          <a:p>
            <a:pPr defTabSz="914400" fontAlgn="base">
              <a:spcBef>
                <a:spcPct val="0"/>
              </a:spcBef>
              <a:spcAft>
                <a:spcPct val="0"/>
              </a:spcAft>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pic>
        <p:nvPicPr>
          <p:cNvPr id="1031" name="Picture 5" descr="ExLibris-logo"/>
          <p:cNvPicPr>
            <a:picLocks noChangeAspect="1" noChangeArrowheads="1"/>
          </p:cNvPicPr>
          <p:nvPr/>
        </p:nvPicPr>
        <p:blipFill>
          <a:blip r:embed="rId15" cstate="print"/>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p:nvSpPr>
        <p:spPr bwMode="auto">
          <a:xfrm>
            <a:off x="4281488" y="6427788"/>
            <a:ext cx="581025" cy="457200"/>
          </a:xfrm>
          <a:prstGeom prst="rect">
            <a:avLst/>
          </a:prstGeom>
          <a:noFill/>
          <a:ln w="9525">
            <a:noFill/>
            <a:miter lim="800000"/>
            <a:headEnd/>
            <a:tailEnd/>
          </a:ln>
        </p:spPr>
        <p:txBody>
          <a:bodyPr anchor="b"/>
          <a:lstStyle/>
          <a:p>
            <a:pPr algn="ctr" defTabSz="914400" eaLnBrk="0" fontAlgn="base" hangingPunct="0">
              <a:spcBef>
                <a:spcPct val="0"/>
              </a:spcBef>
              <a:spcAft>
                <a:spcPct val="0"/>
              </a:spcAft>
              <a:defRPr/>
            </a:pPr>
            <a:fld id="{7E81C2DD-A614-44AA-94DF-F5F56FE1ECCF}" type="slidenum">
              <a:rPr lang="x-none" sz="1000" b="1">
                <a:solidFill>
                  <a:srgbClr val="000000"/>
                </a:solidFill>
                <a:ea typeface="MS PGothic" pitchFamily="34" charset="-128"/>
              </a:rPr>
              <a:pPr algn="ctr" defTabSz="914400" eaLnBrk="0" fontAlgn="base" hangingPunct="0">
                <a:spcBef>
                  <a:spcPct val="0"/>
                </a:spcBef>
                <a:spcAft>
                  <a:spcPct val="0"/>
                </a:spcAft>
                <a:defRPr/>
              </a:pPr>
              <a:t>‹#›</a:t>
            </a:fld>
            <a:endParaRPr lang="en-US" sz="1000" b="1" dirty="0">
              <a:solidFill>
                <a:srgbClr val="000000"/>
              </a:solidFill>
              <a:ea typeface="MS PGothic" pitchFamily="34" charset="-128"/>
            </a:endParaRPr>
          </a:p>
        </p:txBody>
      </p:sp>
      <p:sp>
        <p:nvSpPr>
          <p:cNvPr id="10"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pic>
        <p:nvPicPr>
          <p:cNvPr id="1034" name="Picture 6" descr="ruler"/>
          <p:cNvPicPr preferRelativeResize="0">
            <a:picLocks noChangeAspect="1" noChangeArrowheads="1"/>
          </p:cNvPicPr>
          <p:nvPr/>
        </p:nvPicPr>
        <p:blipFill>
          <a:blip r:embed="rId16" cstate="print"/>
          <a:srcRect/>
          <a:stretch>
            <a:fillRect/>
          </a:stretch>
        </p:blipFill>
        <p:spPr bwMode="auto">
          <a:xfrm>
            <a:off x="-195263" y="741363"/>
            <a:ext cx="9531351" cy="85725"/>
          </a:xfrm>
          <a:prstGeom prst="rect">
            <a:avLst/>
          </a:prstGeom>
          <a:noFill/>
          <a:ln w="9525">
            <a:noFill/>
            <a:miter lim="800000"/>
            <a:headEnd/>
            <a:tailEnd/>
          </a:ln>
        </p:spPr>
      </p:pic>
      <p:sp>
        <p:nvSpPr>
          <p:cNvPr id="1035" name="Rectangle 2"/>
          <p:cNvSpPr>
            <a:spLocks noGrp="1" noChangeArrowheads="1"/>
          </p:cNvSpPr>
          <p:nvPr>
            <p:ph type="title"/>
          </p:nvPr>
        </p:nvSpPr>
        <p:spPr bwMode="auto">
          <a:xfrm>
            <a:off x="457200" y="12065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spTree>
    <p:extLst>
      <p:ext uri="{BB962C8B-B14F-4D97-AF65-F5344CB8AC3E}">
        <p14:creationId xmlns:p14="http://schemas.microsoft.com/office/powerpoint/2010/main" val="136576843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031" name="Picture 5" descr="ExLibris-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userDrawn="1"/>
        </p:nvSpPr>
        <p:spPr bwMode="auto">
          <a:xfrm>
            <a:off x="4281488" y="6427788"/>
            <a:ext cx="581025" cy="457200"/>
          </a:xfrm>
          <a:prstGeom prst="rect">
            <a:avLst/>
          </a:prstGeom>
          <a:noFill/>
          <a:ln w="9525">
            <a:noFill/>
            <a:miter lim="800000"/>
            <a:headEnd/>
            <a:tailEnd/>
          </a:ln>
        </p:spPr>
        <p:txBody>
          <a:bodyPr anchor="b"/>
          <a:lstStyle/>
          <a:p>
            <a:pPr algn="ctr" defTabSz="914400" eaLnBrk="0" fontAlgn="base" hangingPunct="0">
              <a:spcBef>
                <a:spcPct val="0"/>
              </a:spcBef>
              <a:spcAft>
                <a:spcPct val="0"/>
              </a:spcAft>
              <a:defRPr/>
            </a:pPr>
            <a:fld id="{80D98CE8-36E3-4BF7-9D08-1777EFAEEFDB}" type="slidenum">
              <a:rPr lang="x-none" sz="1000" b="1">
                <a:solidFill>
                  <a:srgbClr val="000000"/>
                </a:solidFill>
                <a:ea typeface="MS PGothic" pitchFamily="34" charset="-128"/>
              </a:rPr>
              <a:pPr algn="ctr" defTabSz="914400" eaLnBrk="0" fontAlgn="base" hangingPunct="0">
                <a:spcBef>
                  <a:spcPct val="0"/>
                </a:spcBef>
                <a:spcAft>
                  <a:spcPct val="0"/>
                </a:spcAft>
                <a:defRPr/>
              </a:pPr>
              <a:t>‹#›</a:t>
            </a:fld>
            <a:endParaRPr lang="en-US" sz="1000" b="1" dirty="0">
              <a:solidFill>
                <a:srgbClr val="000000"/>
              </a:solidFill>
              <a:ea typeface="MS PGothic" pitchFamily="34" charset="-128"/>
            </a:endParaRPr>
          </a:p>
        </p:txBody>
      </p:sp>
      <p:sp>
        <p:nvSpPr>
          <p:cNvPr id="1035" name="Rectangle 2"/>
          <p:cNvSpPr>
            <a:spLocks noGrp="1" noChangeArrowheads="1"/>
          </p:cNvSpPr>
          <p:nvPr>
            <p:ph type="title"/>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952344035"/>
      </p:ext>
    </p:extLst>
  </p:cSld>
  <p:clrMap bg1="lt1" tx1="dk1" bg2="lt2" tx2="dk2" accent1="accent1" accent2="accent2" accent3="accent3" accent4="accent4" accent5="accent5" accent6="accent6" hlink="hlink" folHlink="folHlink"/>
  <p:sldLayoutIdLst>
    <p:sldLayoutId id="2147483756" r:id="rId1"/>
    <p:sldLayoutId id="2147483757" r:id="rId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מלבן 12"/>
          <p:cNvSpPr/>
          <p:nvPr/>
        </p:nvSpPr>
        <p:spPr bwMode="auto">
          <a:xfrm>
            <a:off x="0" y="6634163"/>
            <a:ext cx="9144000" cy="223837"/>
          </a:xfrm>
          <a:prstGeom prst="rect">
            <a:avLst/>
          </a:prstGeom>
          <a:gradFill flip="none" rotWithShape="1">
            <a:gsLst>
              <a:gs pos="0">
                <a:srgbClr val="F2F2F2"/>
              </a:gs>
              <a:gs pos="100000">
                <a:schemeClr val="bg1"/>
              </a:gs>
            </a:gsLst>
            <a:lin ang="0" scaled="1"/>
            <a:tileRect/>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sp>
        <p:nvSpPr>
          <p:cNvPr id="8" name="מלבן מעוגל 7"/>
          <p:cNvSpPr/>
          <p:nvPr/>
        </p:nvSpPr>
        <p:spPr bwMode="auto">
          <a:xfrm>
            <a:off x="525463" y="1238250"/>
            <a:ext cx="8093075" cy="4878388"/>
          </a:xfrm>
          <a:prstGeom prst="roundRect">
            <a:avLst>
              <a:gd name="adj" fmla="val 3926"/>
            </a:avLst>
          </a:prstGeom>
          <a:solidFill>
            <a:srgbClr val="E6E6E6"/>
          </a:solidFill>
          <a:ln w="76200" cap="flat" cmpd="sng" algn="ctr">
            <a:no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ftr" sz="quarter" idx="3"/>
          </p:nvPr>
        </p:nvSpPr>
        <p:spPr bwMode="auto">
          <a:xfrm>
            <a:off x="77788" y="6634163"/>
            <a:ext cx="4225925"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50">
                <a:solidFill>
                  <a:srgbClr val="000000"/>
                </a:solidFill>
                <a:latin typeface="+mn-lt"/>
                <a:cs typeface="Arial" pitchFamily="34" charset="0"/>
                <a:sym typeface="Symbol" pitchFamily="18" charset="2"/>
              </a:defRPr>
            </a:lvl1pPr>
          </a:lstStyle>
          <a:p>
            <a:pPr defTabSz="914400" fontAlgn="base">
              <a:spcBef>
                <a:spcPct val="0"/>
              </a:spcBef>
              <a:spcAft>
                <a:spcPct val="0"/>
              </a:spcAft>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pic>
        <p:nvPicPr>
          <p:cNvPr id="1031" name="Picture 5" descr="ExLibris-logo"/>
          <p:cNvPicPr>
            <a:picLocks noChangeAspect="1" noChangeArrowheads="1"/>
          </p:cNvPicPr>
          <p:nvPr/>
        </p:nvPicPr>
        <p:blipFill>
          <a:blip r:embed="rId15" cstate="print"/>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p:nvSpPr>
        <p:spPr bwMode="auto">
          <a:xfrm>
            <a:off x="4281488" y="6427788"/>
            <a:ext cx="581025" cy="457200"/>
          </a:xfrm>
          <a:prstGeom prst="rect">
            <a:avLst/>
          </a:prstGeom>
          <a:noFill/>
          <a:ln w="9525">
            <a:noFill/>
            <a:miter lim="800000"/>
            <a:headEnd/>
            <a:tailEnd/>
          </a:ln>
        </p:spPr>
        <p:txBody>
          <a:bodyPr anchor="b"/>
          <a:lstStyle/>
          <a:p>
            <a:pPr algn="ctr" defTabSz="914400" eaLnBrk="0" fontAlgn="base" hangingPunct="0">
              <a:spcBef>
                <a:spcPct val="0"/>
              </a:spcBef>
              <a:spcAft>
                <a:spcPct val="0"/>
              </a:spcAft>
              <a:defRPr/>
            </a:pPr>
            <a:fld id="{7E81C2DD-A614-44AA-94DF-F5F56FE1ECCF}" type="slidenum">
              <a:rPr lang="x-none" sz="1000" b="1">
                <a:solidFill>
                  <a:srgbClr val="000000"/>
                </a:solidFill>
                <a:ea typeface="MS PGothic" pitchFamily="34" charset="-128"/>
              </a:rPr>
              <a:pPr algn="ctr" defTabSz="914400" eaLnBrk="0" fontAlgn="base" hangingPunct="0">
                <a:spcBef>
                  <a:spcPct val="0"/>
                </a:spcBef>
                <a:spcAft>
                  <a:spcPct val="0"/>
                </a:spcAft>
                <a:defRPr/>
              </a:pPr>
              <a:t>‹#›</a:t>
            </a:fld>
            <a:endParaRPr lang="en-US" sz="1000" b="1" dirty="0">
              <a:solidFill>
                <a:srgbClr val="000000"/>
              </a:solidFill>
              <a:ea typeface="MS PGothic" pitchFamily="34" charset="-128"/>
            </a:endParaRPr>
          </a:p>
        </p:txBody>
      </p:sp>
      <p:sp>
        <p:nvSpPr>
          <p:cNvPr id="10"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pic>
        <p:nvPicPr>
          <p:cNvPr id="1034" name="Picture 6" descr="ruler"/>
          <p:cNvPicPr preferRelativeResize="0">
            <a:picLocks noChangeAspect="1" noChangeArrowheads="1"/>
          </p:cNvPicPr>
          <p:nvPr/>
        </p:nvPicPr>
        <p:blipFill>
          <a:blip r:embed="rId16" cstate="print"/>
          <a:srcRect/>
          <a:stretch>
            <a:fillRect/>
          </a:stretch>
        </p:blipFill>
        <p:spPr bwMode="auto">
          <a:xfrm>
            <a:off x="-195263" y="741363"/>
            <a:ext cx="9531351" cy="85725"/>
          </a:xfrm>
          <a:prstGeom prst="rect">
            <a:avLst/>
          </a:prstGeom>
          <a:noFill/>
          <a:ln w="9525">
            <a:noFill/>
            <a:miter lim="800000"/>
            <a:headEnd/>
            <a:tailEnd/>
          </a:ln>
        </p:spPr>
      </p:pic>
      <p:sp>
        <p:nvSpPr>
          <p:cNvPr id="1035" name="Rectangle 2"/>
          <p:cNvSpPr>
            <a:spLocks noGrp="1" noChangeArrowheads="1"/>
          </p:cNvSpPr>
          <p:nvPr>
            <p:ph type="title"/>
          </p:nvPr>
        </p:nvSpPr>
        <p:spPr bwMode="auto">
          <a:xfrm>
            <a:off x="457200" y="12065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spTree>
    <p:extLst>
      <p:ext uri="{BB962C8B-B14F-4D97-AF65-F5344CB8AC3E}">
        <p14:creationId xmlns:p14="http://schemas.microsoft.com/office/powerpoint/2010/main" val="172829138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jpg"/><Relationship Id="rId39" Type="http://schemas.openxmlformats.org/officeDocument/2006/relationships/image" Target="../media/image69.png"/><Relationship Id="rId3" Type="http://schemas.openxmlformats.org/officeDocument/2006/relationships/image" Target="../media/image29.png"/><Relationship Id="rId21" Type="http://schemas.openxmlformats.org/officeDocument/2006/relationships/image" Target="../media/image51.png"/><Relationship Id="rId34" Type="http://schemas.openxmlformats.org/officeDocument/2006/relationships/image" Target="../media/image64.png"/><Relationship Id="rId42" Type="http://schemas.openxmlformats.org/officeDocument/2006/relationships/image" Target="../media/image72.png"/><Relationship Id="rId47" Type="http://schemas.openxmlformats.org/officeDocument/2006/relationships/image" Target="../media/image77.png"/><Relationship Id="rId7" Type="http://schemas.openxmlformats.org/officeDocument/2006/relationships/image" Target="../media/image37.png"/><Relationship Id="rId12" Type="http://schemas.openxmlformats.org/officeDocument/2006/relationships/image" Target="../media/image42.jpeg"/><Relationship Id="rId17" Type="http://schemas.openxmlformats.org/officeDocument/2006/relationships/image" Target="../media/image47.png"/><Relationship Id="rId25" Type="http://schemas.openxmlformats.org/officeDocument/2006/relationships/image" Target="../media/image55.jpg"/><Relationship Id="rId33" Type="http://schemas.openxmlformats.org/officeDocument/2006/relationships/image" Target="../media/image63.png"/><Relationship Id="rId38" Type="http://schemas.openxmlformats.org/officeDocument/2006/relationships/image" Target="../media/image68.png"/><Relationship Id="rId46" Type="http://schemas.openxmlformats.org/officeDocument/2006/relationships/image" Target="../media/image76.png"/><Relationship Id="rId2" Type="http://schemas.openxmlformats.org/officeDocument/2006/relationships/notesSlide" Target="../notesSlides/notesSlide9.xml"/><Relationship Id="rId16" Type="http://schemas.openxmlformats.org/officeDocument/2006/relationships/image" Target="../media/image46.png"/><Relationship Id="rId20" Type="http://schemas.openxmlformats.org/officeDocument/2006/relationships/image" Target="../media/image50.png"/><Relationship Id="rId29" Type="http://schemas.openxmlformats.org/officeDocument/2006/relationships/image" Target="../media/image59.jpg"/><Relationship Id="rId41" Type="http://schemas.openxmlformats.org/officeDocument/2006/relationships/image" Target="../media/image71.png"/><Relationship Id="rId1" Type="http://schemas.openxmlformats.org/officeDocument/2006/relationships/slideLayout" Target="../slideLayouts/slideLayout20.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jpg"/><Relationship Id="rId32" Type="http://schemas.openxmlformats.org/officeDocument/2006/relationships/image" Target="../media/image62.png"/><Relationship Id="rId37" Type="http://schemas.openxmlformats.org/officeDocument/2006/relationships/image" Target="../media/image67.png"/><Relationship Id="rId40" Type="http://schemas.openxmlformats.org/officeDocument/2006/relationships/image" Target="../media/image70.png"/><Relationship Id="rId45" Type="http://schemas.openxmlformats.org/officeDocument/2006/relationships/image" Target="../media/image75.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jpg"/><Relationship Id="rId28" Type="http://schemas.openxmlformats.org/officeDocument/2006/relationships/image" Target="../media/image58.png"/><Relationship Id="rId36" Type="http://schemas.openxmlformats.org/officeDocument/2006/relationships/image" Target="../media/image66.png"/><Relationship Id="rId49" Type="http://schemas.openxmlformats.org/officeDocument/2006/relationships/image" Target="../media/image79.png"/><Relationship Id="rId10" Type="http://schemas.openxmlformats.org/officeDocument/2006/relationships/image" Target="../media/image40.png"/><Relationship Id="rId19" Type="http://schemas.openxmlformats.org/officeDocument/2006/relationships/image" Target="../media/image49.png"/><Relationship Id="rId31" Type="http://schemas.openxmlformats.org/officeDocument/2006/relationships/image" Target="../media/image61.png"/><Relationship Id="rId44" Type="http://schemas.openxmlformats.org/officeDocument/2006/relationships/image" Target="../media/image74.jpeg"/><Relationship Id="rId4" Type="http://schemas.openxmlformats.org/officeDocument/2006/relationships/image" Target="../media/image1.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jpg"/><Relationship Id="rId27" Type="http://schemas.openxmlformats.org/officeDocument/2006/relationships/image" Target="../media/image57.jpg"/><Relationship Id="rId30" Type="http://schemas.openxmlformats.org/officeDocument/2006/relationships/image" Target="../media/image60.png"/><Relationship Id="rId35" Type="http://schemas.openxmlformats.org/officeDocument/2006/relationships/image" Target="../media/image65.png"/><Relationship Id="rId43" Type="http://schemas.openxmlformats.org/officeDocument/2006/relationships/image" Target="../media/image73.png"/><Relationship Id="rId48" Type="http://schemas.openxmlformats.org/officeDocument/2006/relationships/image" Target="../media/image78.png"/><Relationship Id="rId8" Type="http://schemas.openxmlformats.org/officeDocument/2006/relationships/image" Target="../media/image38.emf"/></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80.tmp"/><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81.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82.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microsoft.com/office/2007/relationships/hdphoto" Target="../media/hdphoto1.wdp"/><Relationship Id="rId5" Type="http://schemas.openxmlformats.org/officeDocument/2006/relationships/image" Target="../media/image83.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85.tmp"/><Relationship Id="rId5" Type="http://schemas.openxmlformats.org/officeDocument/2006/relationships/image" Target="../media/image84.tmp"/><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86.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6.png"/><Relationship Id="rId2" Type="http://schemas.openxmlformats.org/officeDocument/2006/relationships/image" Target="../media/image87.png"/><Relationship Id="rId1" Type="http://schemas.openxmlformats.org/officeDocument/2006/relationships/slideLayout" Target="../slideLayouts/slideLayout20.xml"/><Relationship Id="rId6" Type="http://schemas.openxmlformats.org/officeDocument/2006/relationships/image" Target="../media/image91.png"/><Relationship Id="rId11" Type="http://schemas.openxmlformats.org/officeDocument/2006/relationships/image" Target="../media/image95.png"/><Relationship Id="rId5" Type="http://schemas.openxmlformats.org/officeDocument/2006/relationships/image" Target="../media/image90.png"/><Relationship Id="rId10" Type="http://schemas.openxmlformats.org/officeDocument/2006/relationships/image" Target="../media/image94.png"/><Relationship Id="rId4" Type="http://schemas.openxmlformats.org/officeDocument/2006/relationships/image" Target="../media/image89.png"/><Relationship Id="rId9" Type="http://schemas.openxmlformats.org/officeDocument/2006/relationships/image" Target="../media/image93.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9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29.png"/><Relationship Id="rId7" Type="http://schemas.openxmlformats.org/officeDocument/2006/relationships/image" Target="../media/image100.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0.xml"/><Relationship Id="rId4" Type="http://schemas.openxmlformats.org/officeDocument/2006/relationships/image" Target="../media/image10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image" Target="../media/image105.tmp"/><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106.tmp"/><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7.jpeg"/></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ur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25072">
            <a:off x="-1084456" y="174540"/>
            <a:ext cx="6858000" cy="6858000"/>
          </a:xfrm>
          <a:prstGeom prst="rect">
            <a:avLst/>
          </a:prstGeom>
        </p:spPr>
      </p:pic>
      <p:sp>
        <p:nvSpPr>
          <p:cNvPr id="16" name="TextBox 15"/>
          <p:cNvSpPr txBox="1"/>
          <p:nvPr/>
        </p:nvSpPr>
        <p:spPr>
          <a:xfrm>
            <a:off x="2971800" y="5301181"/>
            <a:ext cx="6019068" cy="1338784"/>
          </a:xfrm>
          <a:prstGeom prst="rect">
            <a:avLst/>
          </a:prstGeom>
          <a:noFill/>
        </p:spPr>
        <p:txBody>
          <a:bodyPr wrap="square" lIns="91395" tIns="45698" rIns="91395" bIns="45698" rtlCol="0">
            <a:spAutoFit/>
          </a:bodyPr>
          <a:lstStyle/>
          <a:p>
            <a:pPr defTabSz="456978">
              <a:spcAft>
                <a:spcPts val="600"/>
              </a:spcAft>
            </a:pPr>
            <a:r>
              <a:rPr lang="en-US" sz="1600" b="1" dirty="0" smtClean="0">
                <a:solidFill>
                  <a:prstClr val="black">
                    <a:lumMod val="75000"/>
                    <a:lumOff val="25000"/>
                  </a:prstClr>
                </a:solidFill>
                <a:latin typeface="Verdana" pitchFamily="34" charset="0"/>
                <a:ea typeface="Verdana" pitchFamily="34" charset="0"/>
                <a:cs typeface="Verdana" pitchFamily="34" charset="0"/>
              </a:rPr>
              <a:t>Bibliotheca </a:t>
            </a:r>
            <a:r>
              <a:rPr lang="en-US" sz="1600" b="1" dirty="0" err="1" smtClean="0">
                <a:solidFill>
                  <a:prstClr val="black">
                    <a:lumMod val="75000"/>
                    <a:lumOff val="25000"/>
                  </a:prstClr>
                </a:solidFill>
                <a:latin typeface="Verdana" pitchFamily="34" charset="0"/>
                <a:ea typeface="Verdana" pitchFamily="34" charset="0"/>
                <a:cs typeface="Verdana" pitchFamily="34" charset="0"/>
              </a:rPr>
              <a:t>academica</a:t>
            </a:r>
            <a:r>
              <a:rPr lang="en-US" sz="1600" b="1" dirty="0" smtClean="0">
                <a:solidFill>
                  <a:prstClr val="black">
                    <a:lumMod val="75000"/>
                    <a:lumOff val="25000"/>
                  </a:prstClr>
                </a:solidFill>
                <a:latin typeface="Verdana" pitchFamily="34" charset="0"/>
                <a:ea typeface="Verdana" pitchFamily="34" charset="0"/>
                <a:cs typeface="Verdana" pitchFamily="34" charset="0"/>
              </a:rPr>
              <a:t> 2014</a:t>
            </a:r>
          </a:p>
          <a:p>
            <a:pPr defTabSz="456978">
              <a:spcAft>
                <a:spcPts val="600"/>
              </a:spcAft>
            </a:pPr>
            <a:r>
              <a:rPr lang="de-DE" b="1" dirty="0" err="1"/>
              <a:t>Univerzita</a:t>
            </a:r>
            <a:r>
              <a:rPr lang="de-DE" b="1" dirty="0"/>
              <a:t> J. E. </a:t>
            </a:r>
            <a:r>
              <a:rPr lang="de-DE" b="1" dirty="0" err="1"/>
              <a:t>Purkyně</a:t>
            </a:r>
            <a:r>
              <a:rPr lang="de-DE" b="1" dirty="0"/>
              <a:t> v Ústí nad Labem, 14. a 15. </a:t>
            </a:r>
            <a:r>
              <a:rPr lang="de-DE" b="1" dirty="0" err="1"/>
              <a:t>říjen</a:t>
            </a:r>
            <a:r>
              <a:rPr lang="de-DE" b="1" dirty="0"/>
              <a:t> 2014</a:t>
            </a:r>
          </a:p>
          <a:p>
            <a:pPr defTabSz="456978">
              <a:spcAft>
                <a:spcPts val="600"/>
              </a:spcAft>
            </a:pPr>
            <a:endParaRPr lang="en-US" sz="1600" b="1" dirty="0">
              <a:solidFill>
                <a:prstClr val="black">
                  <a:lumMod val="75000"/>
                  <a:lumOff val="25000"/>
                </a:prstClr>
              </a:solidFill>
              <a:latin typeface="Verdana" pitchFamily="34" charset="0"/>
              <a:ea typeface="Verdana" pitchFamily="34" charset="0"/>
              <a:cs typeface="Verdana" pitchFamily="34" charset="0"/>
            </a:endParaRPr>
          </a:p>
          <a:p>
            <a:pPr defTabSz="456978">
              <a:spcAft>
                <a:spcPts val="600"/>
              </a:spcAft>
            </a:pPr>
            <a:r>
              <a:rPr lang="en-US" sz="1600" b="1" dirty="0" smtClean="0">
                <a:solidFill>
                  <a:prstClr val="black">
                    <a:lumMod val="75000"/>
                    <a:lumOff val="25000"/>
                  </a:prstClr>
                </a:solidFill>
                <a:latin typeface="Verdana" pitchFamily="34" charset="0"/>
                <a:ea typeface="Verdana" pitchFamily="34" charset="0"/>
                <a:cs typeface="Verdana" pitchFamily="34" charset="0"/>
              </a:rPr>
              <a:t>Christian Motovsky, </a:t>
            </a:r>
            <a:r>
              <a:rPr lang="en-US" sz="1600" b="1" i="1" dirty="0" smtClean="0">
                <a:solidFill>
                  <a:prstClr val="black">
                    <a:lumMod val="75000"/>
                    <a:lumOff val="25000"/>
                  </a:prstClr>
                </a:solidFill>
                <a:latin typeface="Verdana" pitchFamily="34" charset="0"/>
                <a:ea typeface="Verdana" pitchFamily="34" charset="0"/>
                <a:cs typeface="Verdana" pitchFamily="34" charset="0"/>
              </a:rPr>
              <a:t>Senior Account Manager</a:t>
            </a:r>
            <a:endParaRPr lang="en-US" sz="1600" b="1" i="1" dirty="0">
              <a:solidFill>
                <a:prstClr val="black">
                  <a:lumMod val="75000"/>
                  <a:lumOff val="25000"/>
                </a:prstClr>
              </a:solidFill>
              <a:latin typeface="Verdana" pitchFamily="34" charset="0"/>
              <a:ea typeface="Verdana" pitchFamily="34" charset="0"/>
              <a:cs typeface="Verdana" pitchFamily="34" charset="0"/>
            </a:endParaRPr>
          </a:p>
        </p:txBody>
      </p:sp>
      <p:pic>
        <p:nvPicPr>
          <p:cNvPr id="5122" name="Picture 2" descr="C:\Users\tzanders\Desktop\Ex Libris\Marketing\Design\Logos\ExLibris_Logo\PNG\ExLibris-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449" y="6132112"/>
            <a:ext cx="1123177" cy="39252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0" y="-31748"/>
            <a:ext cx="9144000" cy="3635288"/>
            <a:chOff x="0" y="-31748"/>
            <a:chExt cx="9144000" cy="3635288"/>
          </a:xfrm>
        </p:grpSpPr>
        <p:pic>
          <p:nvPicPr>
            <p:cNvPr id="13" name="Picture 12" descr="clou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
              <a:ext cx="9144000" cy="1882205"/>
            </a:xfrm>
            <a:prstGeom prst="rect">
              <a:avLst/>
            </a:prstGeom>
          </p:spPr>
        </p:pic>
        <p:pic>
          <p:nvPicPr>
            <p:cNvPr id="7" name="Picture 6" descr="alma_button_tilte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14337">
              <a:off x="1173889" y="1826400"/>
              <a:ext cx="2458831" cy="1777140"/>
            </a:xfrm>
            <a:prstGeom prst="rect">
              <a:avLst/>
            </a:prstGeom>
            <a:effectLst/>
          </p:spPr>
        </p:pic>
        <p:sp>
          <p:nvSpPr>
            <p:cNvPr id="14" name="TextBox 13"/>
            <p:cNvSpPr txBox="1"/>
            <p:nvPr/>
          </p:nvSpPr>
          <p:spPr>
            <a:xfrm rot="20746712">
              <a:off x="3540272" y="604934"/>
              <a:ext cx="2758186" cy="2554545"/>
            </a:xfrm>
            <a:prstGeom prst="rect">
              <a:avLst/>
            </a:prstGeom>
            <a:noFill/>
          </p:spPr>
          <p:txBody>
            <a:bodyPr wrap="square" rtlCol="0">
              <a:spAutoFit/>
            </a:bodyPr>
            <a:lstStyle/>
            <a:p>
              <a:pPr defTabSz="456978"/>
              <a:r>
                <a:rPr lang="sk-SK" sz="3200" b="1" dirty="0" err="1" smtClean="0"/>
                <a:t>Budoucnost</a:t>
              </a:r>
              <a:r>
                <a:rPr lang="sk-SK" sz="3200" b="1" dirty="0" smtClean="0"/>
                <a:t> je už dnes:</a:t>
              </a:r>
              <a:endParaRPr lang="en-US" sz="3200" b="1" dirty="0" smtClean="0"/>
            </a:p>
            <a:p>
              <a:pPr defTabSz="456978"/>
              <a:r>
                <a:rPr lang="sk-SK" sz="3200" b="1" dirty="0" err="1" smtClean="0"/>
                <a:t>odhalte</a:t>
              </a:r>
              <a:r>
                <a:rPr lang="sk-SK" sz="3200" b="1" dirty="0" smtClean="0"/>
                <a:t> </a:t>
              </a:r>
              <a:r>
                <a:rPr lang="sk-SK" sz="3200" b="1" dirty="0"/>
                <a:t>svoje možnosti s </a:t>
              </a:r>
              <a:r>
                <a:rPr lang="sk-SK" sz="3200" b="1" dirty="0" err="1"/>
                <a:t>Almou</a:t>
              </a:r>
              <a:r>
                <a:rPr lang="sk-SK" sz="3200" b="1" dirty="0"/>
                <a:t> a </a:t>
              </a:r>
              <a:r>
                <a:rPr lang="sk-SK" sz="3200" b="1" dirty="0" err="1" smtClean="0"/>
                <a:t>Primo</a:t>
              </a:r>
              <a:endParaRPr lang="de-DE" sz="3200" dirty="0"/>
            </a:p>
          </p:txBody>
        </p:sp>
        <p:pic>
          <p:nvPicPr>
            <p:cNvPr id="18" name="Picture 17" descr="intro_rainbow_ribbon"/>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0" y="-31748"/>
              <a:ext cx="9144000" cy="133350"/>
            </a:xfrm>
            <a:prstGeom prst="rect">
              <a:avLst/>
            </a:prstGeom>
            <a:noFill/>
            <a:ln w="9525">
              <a:noFill/>
              <a:miter lim="800000"/>
              <a:headEnd/>
              <a:tailEnd/>
            </a:ln>
            <a:scene3d>
              <a:camera prst="orthographicFront"/>
              <a:lightRig rig="threePt" dir="t"/>
            </a:scene3d>
            <a:sp3d>
              <a:bevelT/>
            </a:sp3d>
          </p:spPr>
        </p:pic>
        <p:pic>
          <p:nvPicPr>
            <p:cNvPr id="1026" name="Picture 2" descr="P:\Allgemeines\2 Vorlagen_Arbeitsgruppen\Logos und Images\Product Logos\Primo\Primo_only word_low.png"/>
            <p:cNvPicPr>
              <a:picLocks noChangeAspect="1" noChangeArrowheads="1"/>
            </p:cNvPicPr>
            <p:nvPr/>
          </p:nvPicPr>
          <p:blipFill rotWithShape="1">
            <a:blip r:embed="rId8">
              <a:extLst>
                <a:ext uri="{28A0092B-C50C-407E-A947-70E740481C1C}">
                  <a14:useLocalDpi xmlns:a14="http://schemas.microsoft.com/office/drawing/2010/main" val="0"/>
                </a:ext>
              </a:extLst>
            </a:blip>
            <a:srcRect r="25702"/>
            <a:stretch/>
          </p:blipFill>
          <p:spPr bwMode="auto">
            <a:xfrm rot="20720183">
              <a:off x="814293" y="1291207"/>
              <a:ext cx="2519379" cy="7918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21951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pic>
        <p:nvPicPr>
          <p:cNvPr id="9" name="Picture 8" descr="intro_rainbow_ribbon"/>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1748"/>
            <a:ext cx="9144000" cy="133350"/>
          </a:xfrm>
          <a:prstGeom prst="rect">
            <a:avLst/>
          </a:prstGeom>
          <a:noFill/>
          <a:ln w="9525">
            <a:noFill/>
            <a:miter lim="800000"/>
            <a:headEnd/>
            <a:tailEnd/>
          </a:ln>
          <a:scene3d>
            <a:camera prst="orthographicFront"/>
            <a:lightRig rig="threePt" dir="t"/>
          </a:scene3d>
          <a:sp3d>
            <a:bevelT/>
          </a:sp3d>
        </p:spPr>
      </p:pic>
      <p:pic>
        <p:nvPicPr>
          <p:cNvPr id="10" name="Picture 9"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734"/>
            <a:ext cx="9144000" cy="1882205"/>
          </a:xfrm>
          <a:prstGeom prst="rect">
            <a:avLst/>
          </a:prstGeom>
        </p:spPr>
      </p:pic>
      <p:sp>
        <p:nvSpPr>
          <p:cNvPr id="11" name="Title 6"/>
          <p:cNvSpPr txBox="1">
            <a:spLocks/>
          </p:cNvSpPr>
          <p:nvPr/>
        </p:nvSpPr>
        <p:spPr>
          <a:xfrm>
            <a:off x="156633" y="228603"/>
            <a:ext cx="8742784" cy="792162"/>
          </a:xfrm>
          <a:prstGeom prst="rect">
            <a:avLst/>
          </a:prstGeom>
        </p:spPr>
        <p:txBody>
          <a:bodyPr lIns="91395" tIns="45698" rIns="91395" bIns="45698"/>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prstClr val="black"/>
                </a:solidFill>
              </a:rPr>
              <a:t>3</a:t>
            </a:r>
            <a:r>
              <a:rPr lang="cs-CZ" sz="3000" b="1" dirty="0" smtClean="0">
                <a:solidFill>
                  <a:prstClr val="black"/>
                </a:solidFill>
              </a:rPr>
              <a:t>7</a:t>
            </a:r>
            <a:r>
              <a:rPr lang="en-US" sz="3000" b="1" dirty="0" smtClean="0">
                <a:solidFill>
                  <a:prstClr val="black"/>
                </a:solidFill>
              </a:rPr>
              <a:t>0</a:t>
            </a:r>
            <a:r>
              <a:rPr lang="en-US" sz="3000" b="1" dirty="0">
                <a:solidFill>
                  <a:prstClr val="black"/>
                </a:solidFill>
              </a:rPr>
              <a:t>+ </a:t>
            </a:r>
            <a:r>
              <a:rPr lang="cs-CZ" sz="3000" b="1" dirty="0" smtClean="0">
                <a:solidFill>
                  <a:prstClr val="black"/>
                </a:solidFill>
              </a:rPr>
              <a:t>Institucí po celém světě, počet stále roste</a:t>
            </a:r>
            <a:endParaRPr lang="en-US" sz="3000" b="1" dirty="0">
              <a:solidFill>
                <a:prstClr val="black"/>
              </a:solidFill>
            </a:endParaRPr>
          </a:p>
        </p:txBody>
      </p:sp>
      <p:sp>
        <p:nvSpPr>
          <p:cNvPr id="14" name="מלבן מעוגל 32"/>
          <p:cNvSpPr/>
          <p:nvPr/>
        </p:nvSpPr>
        <p:spPr bwMode="auto">
          <a:xfrm>
            <a:off x="156633" y="1097285"/>
            <a:ext cx="8742784" cy="4694724"/>
          </a:xfrm>
          <a:prstGeom prst="roundRect">
            <a:avLst>
              <a:gd name="adj" fmla="val 2727"/>
            </a:avLst>
          </a:prstGeom>
          <a:gradFill flip="none" rotWithShape="1">
            <a:gsLst>
              <a:gs pos="0">
                <a:schemeClr val="bg1">
                  <a:lumMod val="65000"/>
                </a:schemeClr>
              </a:gs>
              <a:gs pos="50000">
                <a:schemeClr val="bg1">
                  <a:lumMod val="85000"/>
                </a:schemeClr>
              </a:gs>
              <a:gs pos="100000">
                <a:schemeClr val="bg1"/>
              </a:gs>
            </a:gsLst>
            <a:lin ang="16200000" scaled="1"/>
            <a:tileRect/>
          </a:gradFill>
          <a:ln w="76200" cap="flat" cmpd="sng" algn="ctr">
            <a:solidFill>
              <a:schemeClr val="tx1">
                <a:lumMod val="65000"/>
                <a:lumOff val="35000"/>
              </a:schemeClr>
            </a:solidFill>
            <a:prstDash val="solid"/>
            <a:round/>
            <a:headEnd type="none" w="med" len="med"/>
            <a:tailEnd type="triangle" w="med" len="med"/>
          </a:ln>
          <a:effectLst/>
        </p:spPr>
        <p:txBody>
          <a:bodyPr lIns="91366" tIns="45683" rIns="91366" bIns="45683"/>
          <a:lstStyle/>
          <a:p>
            <a:pPr algn="ctr" defTabSz="998588" fontAlgn="base">
              <a:spcBef>
                <a:spcPct val="0"/>
              </a:spcBef>
              <a:spcAft>
                <a:spcPct val="0"/>
              </a:spcAft>
              <a:defRPr/>
            </a:pPr>
            <a:endParaRPr lang="en-US" sz="1700" b="1">
              <a:solidFill>
                <a:srgbClr val="000000"/>
              </a:solidFill>
              <a:latin typeface="Arial" pitchFamily="34" charset="0"/>
            </a:endParaRPr>
          </a:p>
        </p:txBody>
      </p:sp>
      <p:grpSp>
        <p:nvGrpSpPr>
          <p:cNvPr id="7" name="Group 6"/>
          <p:cNvGrpSpPr/>
          <p:nvPr/>
        </p:nvGrpSpPr>
        <p:grpSpPr>
          <a:xfrm>
            <a:off x="793666" y="859316"/>
            <a:ext cx="5019900" cy="2810978"/>
            <a:chOff x="9158394" y="215562"/>
            <a:chExt cx="5019900" cy="2810978"/>
          </a:xfrm>
        </p:grpSpPr>
        <p:pic>
          <p:nvPicPr>
            <p:cNvPr id="15" name="Picture 2" descr="D:\SHARPdesign\Exlibris\january2013\matti\graphics\cloud02.png"/>
            <p:cNvPicPr>
              <a:picLocks noChangeAspect="1" noChangeArrowheads="1"/>
            </p:cNvPicPr>
            <p:nvPr/>
          </p:nvPicPr>
          <p:blipFill>
            <a:blip r:embed="rId5"/>
            <a:srcRect/>
            <a:stretch>
              <a:fillRect/>
            </a:stretch>
          </p:blipFill>
          <p:spPr bwMode="auto">
            <a:xfrm>
              <a:off x="9158394" y="215562"/>
              <a:ext cx="5019900" cy="2810978"/>
            </a:xfrm>
            <a:prstGeom prst="rect">
              <a:avLst/>
            </a:prstGeom>
            <a:noFill/>
          </p:spPr>
        </p:pic>
        <p:grpSp>
          <p:nvGrpSpPr>
            <p:cNvPr id="6" name="Group 5"/>
            <p:cNvGrpSpPr/>
            <p:nvPr/>
          </p:nvGrpSpPr>
          <p:grpSpPr>
            <a:xfrm>
              <a:off x="10278369" y="572315"/>
              <a:ext cx="2810549" cy="2030402"/>
              <a:chOff x="10278369" y="572315"/>
              <a:chExt cx="2810549" cy="2030402"/>
            </a:xfrm>
          </p:grpSpPr>
          <p:pic>
            <p:nvPicPr>
              <p:cNvPr id="2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47803" y="1168845"/>
                <a:ext cx="465682" cy="23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8" descr="C:\Users\tzanders\Dropbox\Ex Libris\Marketing\Design\Logos\Customer Logos\alma_customer_logos\texas_woman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83501" y="981719"/>
                <a:ext cx="426577" cy="2599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umass_dartmouth.ep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36502" y="886303"/>
                <a:ext cx="1047632" cy="190827"/>
              </a:xfrm>
              <a:prstGeom prst="rect">
                <a:avLst/>
              </a:prstGeom>
            </p:spPr>
          </p:pic>
          <p:pic>
            <p:nvPicPr>
              <p:cNvPr id="28" name="Picture 17" descr="C:\Users\tzanders\Dropbox\Ex Libris\Marketing\Design\Logos\Customer Logos\alma_customer_logos\b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68344" y="1518544"/>
                <a:ext cx="587856" cy="2472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0390" r="22606" b="25667"/>
              <a:stretch/>
            </p:blipFill>
            <p:spPr bwMode="auto">
              <a:xfrm>
                <a:off x="10423865" y="997263"/>
                <a:ext cx="489423" cy="19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descr="Fort Hays State University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115714" y="1203848"/>
                <a:ext cx="720277" cy="24097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370387" y="1575837"/>
                <a:ext cx="580299" cy="20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13"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11824644" y="572315"/>
                <a:ext cx="591144" cy="22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7319" y="1328325"/>
                <a:ext cx="505654" cy="15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descr="http://copyrightstrategies.com/assets/img/university-of-minnesota-logo.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24108"/>
              <a:stretch/>
            </p:blipFill>
            <p:spPr bwMode="auto">
              <a:xfrm>
                <a:off x="10315816" y="2162531"/>
                <a:ext cx="846604" cy="31305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www.trbimg.com/img-531a28c6/turbine/topic-oredu0000132-thumbnai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945204" y="1348598"/>
                <a:ext cx="680515" cy="54490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C:\Users\tzanders\Desktop\390px-University_of_Washington_signature.svg.png"/>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12148771" y="2183982"/>
                <a:ext cx="940147" cy="22001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http://nuweb9.neu.edu/cssa/wp-content/uploads/2013/05/northeastern-university.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36862"/>
              <a:stretch/>
            </p:blipFill>
            <p:spPr bwMode="auto">
              <a:xfrm>
                <a:off x="11941362" y="1847626"/>
                <a:ext cx="1030296" cy="3143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http://www.mazeengineers.com/wp-content/uploads/2013/06/Emory-Univ.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278369" y="1670469"/>
                <a:ext cx="652779" cy="29528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http://www.oceansidechamber.com/external/wcpages/wcmedia/images/Transparent%20Logos/CSUSM.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493128" y="2199506"/>
                <a:ext cx="615502" cy="40321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http://apps.medialab.uwindsor.ca/classrooms/images/uw-logo.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977984" y="1945237"/>
                <a:ext cx="568670" cy="40756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 name="קבוצה 60"/>
          <p:cNvGrpSpPr>
            <a:grpSpLocks/>
          </p:cNvGrpSpPr>
          <p:nvPr/>
        </p:nvGrpSpPr>
        <p:grpSpPr bwMode="auto">
          <a:xfrm>
            <a:off x="246630" y="1977628"/>
            <a:ext cx="3020769" cy="757081"/>
            <a:chOff x="4033839" y="3196112"/>
            <a:chExt cx="4069080" cy="411480"/>
          </a:xfrm>
        </p:grpSpPr>
        <p:sp>
          <p:nvSpPr>
            <p:cNvPr id="17" name="Rectangle 14"/>
            <p:cNvSpPr>
              <a:spLocks noChangeArrowheads="1"/>
            </p:cNvSpPr>
            <p:nvPr/>
          </p:nvSpPr>
          <p:spPr bwMode="auto">
            <a:xfrm>
              <a:off x="4033839" y="3196112"/>
              <a:ext cx="4069080" cy="411480"/>
            </a:xfrm>
            <a:prstGeom prst="roundRect">
              <a:avLst>
                <a:gd name="adj" fmla="val 16667"/>
              </a:avLst>
            </a:prstGeom>
            <a:solidFill>
              <a:srgbClr val="595959">
                <a:alpha val="69804"/>
              </a:srgbClr>
            </a:solidFill>
            <a:ln w="9525">
              <a:noFill/>
              <a:miter lim="800000"/>
              <a:headEnd/>
              <a:tailEnd/>
            </a:ln>
          </p:spPr>
          <p:txBody>
            <a:bodyPr anchor="ctr"/>
            <a:lstStyle/>
            <a:p>
              <a:pPr marL="93588" lvl="1" defTabSz="998588" fontAlgn="base">
                <a:spcBef>
                  <a:spcPct val="0"/>
                </a:spcBef>
                <a:spcAft>
                  <a:spcPct val="0"/>
                </a:spcAft>
              </a:pPr>
              <a:r>
                <a:rPr lang="cs-CZ" sz="1400" b="1" dirty="0" smtClean="0">
                  <a:solidFill>
                    <a:srgbClr val="FFFFFF"/>
                  </a:solidFill>
                  <a:latin typeface="Arial" charset="0"/>
                </a:rPr>
                <a:t>Přes 370 institucí (včetně 6 konsorcií</a:t>
              </a:r>
              <a:r>
                <a:rPr lang="en-US" sz="1400" b="1" dirty="0" smtClean="0">
                  <a:solidFill>
                    <a:srgbClr val="FFFFFF"/>
                  </a:solidFill>
                  <a:latin typeface="Arial" charset="0"/>
                </a:rPr>
                <a:t>)</a:t>
              </a:r>
              <a:endParaRPr lang="en-US" sz="1400" b="1" dirty="0">
                <a:solidFill>
                  <a:srgbClr val="FFFFFF"/>
                </a:solidFill>
                <a:latin typeface="Arial" charset="0"/>
              </a:endParaRPr>
            </a:p>
          </p:txBody>
        </p:sp>
        <p:sp>
          <p:nvSpPr>
            <p:cNvPr id="18" name="Rectangle 8"/>
            <p:cNvSpPr>
              <a:spLocks noChangeArrowheads="1"/>
            </p:cNvSpPr>
            <p:nvPr/>
          </p:nvSpPr>
          <p:spPr bwMode="auto">
            <a:xfrm>
              <a:off x="4120954" y="3234435"/>
              <a:ext cx="3886895" cy="332612"/>
            </a:xfrm>
            <a:prstGeom prst="roundRect">
              <a:avLst>
                <a:gd name="adj" fmla="val 11782"/>
              </a:avLst>
            </a:prstGeom>
            <a:noFill/>
            <a:ln w="6350" algn="ctr">
              <a:solidFill>
                <a:schemeClr val="bg1"/>
              </a:solidFill>
              <a:round/>
              <a:headEnd/>
              <a:tailEnd type="triangle" w="med" len="med"/>
            </a:ln>
          </p:spPr>
          <p:txBody>
            <a:bodyPr anchor="ctr"/>
            <a:lstStyle/>
            <a:p>
              <a:pPr algn="ctr" defTabSz="998588" fontAlgn="base">
                <a:spcBef>
                  <a:spcPct val="0"/>
                </a:spcBef>
                <a:spcAft>
                  <a:spcPct val="0"/>
                </a:spcAft>
              </a:pPr>
              <a:endParaRPr lang="en-US" sz="1400" b="1">
                <a:solidFill>
                  <a:srgbClr val="FFFFFF"/>
                </a:solidFill>
                <a:latin typeface="Arial" charset="0"/>
              </a:endParaRPr>
            </a:p>
          </p:txBody>
        </p:sp>
      </p:grpSp>
      <p:grpSp>
        <p:nvGrpSpPr>
          <p:cNvPr id="13" name="Group 12"/>
          <p:cNvGrpSpPr/>
          <p:nvPr/>
        </p:nvGrpSpPr>
        <p:grpSpPr>
          <a:xfrm>
            <a:off x="1616619" y="2962810"/>
            <a:ext cx="5769117" cy="3543561"/>
            <a:chOff x="-5205047" y="4658911"/>
            <a:chExt cx="7473122" cy="4184701"/>
          </a:xfrm>
        </p:grpSpPr>
        <p:pic>
          <p:nvPicPr>
            <p:cNvPr id="106" name="Picture 2" descr="D:\SHARPdesign\Exlibris\january2013\matti\graphics\cloud02.png"/>
            <p:cNvPicPr>
              <a:picLocks noChangeAspect="1" noChangeArrowheads="1"/>
            </p:cNvPicPr>
            <p:nvPr/>
          </p:nvPicPr>
          <p:blipFill>
            <a:blip r:embed="rId5"/>
            <a:srcRect/>
            <a:stretch>
              <a:fillRect/>
            </a:stretch>
          </p:blipFill>
          <p:spPr bwMode="auto">
            <a:xfrm>
              <a:off x="-5205047" y="4658911"/>
              <a:ext cx="7473122" cy="4184701"/>
            </a:xfrm>
            <a:prstGeom prst="rect">
              <a:avLst/>
            </a:prstGeom>
            <a:noFill/>
          </p:spPr>
        </p:pic>
        <p:pic>
          <p:nvPicPr>
            <p:cNvPr id="107" name="Picture 10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90286" y="5762933"/>
              <a:ext cx="1590675" cy="523875"/>
            </a:xfrm>
            <a:prstGeom prst="rect">
              <a:avLst/>
            </a:prstGeom>
          </p:spPr>
        </p:pic>
        <p:pic>
          <p:nvPicPr>
            <p:cNvPr id="108" name="Picture 10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316931" y="6377257"/>
              <a:ext cx="1891265" cy="619164"/>
            </a:xfrm>
            <a:prstGeom prst="rect">
              <a:avLst/>
            </a:prstGeom>
          </p:spPr>
        </p:pic>
        <p:pic>
          <p:nvPicPr>
            <p:cNvPr id="109" name="Picture 10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991918" y="7233319"/>
              <a:ext cx="962025" cy="962025"/>
            </a:xfrm>
            <a:prstGeom prst="rect">
              <a:avLst/>
            </a:prstGeom>
          </p:spPr>
        </p:pic>
        <p:pic>
          <p:nvPicPr>
            <p:cNvPr id="110" name="Picture 10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057173" y="5620058"/>
              <a:ext cx="1495425" cy="561975"/>
            </a:xfrm>
            <a:prstGeom prst="rect">
              <a:avLst/>
            </a:prstGeom>
          </p:spPr>
        </p:pic>
        <p:pic>
          <p:nvPicPr>
            <p:cNvPr id="111" name="Picture 11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65257" y="6682311"/>
              <a:ext cx="688003" cy="761982"/>
            </a:xfrm>
            <a:prstGeom prst="rect">
              <a:avLst/>
            </a:prstGeom>
          </p:spPr>
        </p:pic>
        <p:pic>
          <p:nvPicPr>
            <p:cNvPr id="112" name="Picture 11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410055" y="6996421"/>
              <a:ext cx="1093124" cy="916142"/>
            </a:xfrm>
            <a:prstGeom prst="rect">
              <a:avLst/>
            </a:prstGeom>
          </p:spPr>
        </p:pic>
        <p:pic>
          <p:nvPicPr>
            <p:cNvPr id="113" name="Picture 112"/>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807217" y="7818014"/>
              <a:ext cx="2314204" cy="384514"/>
            </a:xfrm>
            <a:prstGeom prst="rect">
              <a:avLst/>
            </a:prstGeom>
          </p:spPr>
        </p:pic>
        <p:pic>
          <p:nvPicPr>
            <p:cNvPr id="114" name="Picture 113"/>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425666" y="6619187"/>
              <a:ext cx="1230569" cy="888231"/>
            </a:xfrm>
            <a:prstGeom prst="rect">
              <a:avLst/>
            </a:prstGeom>
          </p:spPr>
        </p:pic>
      </p:grpSp>
      <p:grpSp>
        <p:nvGrpSpPr>
          <p:cNvPr id="32" name="קבוצה 60"/>
          <p:cNvGrpSpPr>
            <a:grpSpLocks/>
          </p:cNvGrpSpPr>
          <p:nvPr/>
        </p:nvGrpSpPr>
        <p:grpSpPr bwMode="auto">
          <a:xfrm>
            <a:off x="246634" y="2802943"/>
            <a:ext cx="3015145" cy="757081"/>
            <a:chOff x="4033840" y="3196112"/>
            <a:chExt cx="4061505" cy="411480"/>
          </a:xfrm>
        </p:grpSpPr>
        <p:sp>
          <p:nvSpPr>
            <p:cNvPr id="33" name="Rectangle 14"/>
            <p:cNvSpPr>
              <a:spLocks noChangeArrowheads="1"/>
            </p:cNvSpPr>
            <p:nvPr/>
          </p:nvSpPr>
          <p:spPr bwMode="auto">
            <a:xfrm>
              <a:off x="4033840" y="3196112"/>
              <a:ext cx="4061505" cy="411480"/>
            </a:xfrm>
            <a:prstGeom prst="roundRect">
              <a:avLst>
                <a:gd name="adj" fmla="val 16667"/>
              </a:avLst>
            </a:prstGeom>
            <a:solidFill>
              <a:srgbClr val="595959">
                <a:alpha val="69804"/>
              </a:srgbClr>
            </a:solidFill>
            <a:ln w="9525">
              <a:noFill/>
              <a:miter lim="800000"/>
              <a:headEnd/>
              <a:tailEnd/>
            </a:ln>
          </p:spPr>
          <p:txBody>
            <a:bodyPr anchor="ctr"/>
            <a:lstStyle/>
            <a:p>
              <a:pPr marL="93588" lvl="1" defTabSz="998588" fontAlgn="base">
                <a:spcBef>
                  <a:spcPct val="0"/>
                </a:spcBef>
                <a:spcAft>
                  <a:spcPct val="0"/>
                </a:spcAft>
              </a:pPr>
              <a:r>
                <a:rPr lang="en-US" sz="1400" b="1" dirty="0">
                  <a:solidFill>
                    <a:srgbClr val="FFFFFF"/>
                  </a:solidFill>
                  <a:latin typeface="Arial" charset="0"/>
                </a:rPr>
                <a:t>40</a:t>
              </a:r>
              <a:r>
                <a:rPr lang="en-US" sz="1400" b="1" dirty="0" smtClean="0">
                  <a:solidFill>
                    <a:srgbClr val="FFFFFF"/>
                  </a:solidFill>
                  <a:latin typeface="Arial" charset="0"/>
                </a:rPr>
                <a:t>%</a:t>
              </a:r>
              <a:r>
                <a:rPr lang="cs-CZ" sz="1400" b="1" dirty="0" smtClean="0">
                  <a:solidFill>
                    <a:srgbClr val="FFFFFF"/>
                  </a:solidFill>
                  <a:latin typeface="Arial" charset="0"/>
                </a:rPr>
                <a:t> přechází z knihovního systému, který není Ex Libris </a:t>
              </a:r>
              <a:endParaRPr lang="en-US" sz="1400" b="1" dirty="0">
                <a:solidFill>
                  <a:srgbClr val="FFFFFF"/>
                </a:solidFill>
                <a:latin typeface="Arial" charset="0"/>
              </a:endParaRPr>
            </a:p>
          </p:txBody>
        </p:sp>
        <p:sp>
          <p:nvSpPr>
            <p:cNvPr id="34" name="Rectangle 8"/>
            <p:cNvSpPr>
              <a:spLocks noChangeArrowheads="1"/>
            </p:cNvSpPr>
            <p:nvPr/>
          </p:nvSpPr>
          <p:spPr bwMode="auto">
            <a:xfrm>
              <a:off x="4120954" y="3234435"/>
              <a:ext cx="3886895" cy="332612"/>
            </a:xfrm>
            <a:prstGeom prst="roundRect">
              <a:avLst>
                <a:gd name="adj" fmla="val 11782"/>
              </a:avLst>
            </a:prstGeom>
            <a:noFill/>
            <a:ln w="6350" algn="ctr">
              <a:solidFill>
                <a:schemeClr val="bg1"/>
              </a:solidFill>
              <a:round/>
              <a:headEnd/>
              <a:tailEnd type="triangle" w="med" len="med"/>
            </a:ln>
          </p:spPr>
          <p:txBody>
            <a:bodyPr anchor="ctr"/>
            <a:lstStyle/>
            <a:p>
              <a:pPr algn="ctr" defTabSz="998588" fontAlgn="base">
                <a:spcBef>
                  <a:spcPct val="0"/>
                </a:spcBef>
                <a:spcAft>
                  <a:spcPct val="0"/>
                </a:spcAft>
              </a:pPr>
              <a:endParaRPr lang="en-US" sz="1400" b="1">
                <a:solidFill>
                  <a:srgbClr val="FFFFFF"/>
                </a:solidFill>
                <a:latin typeface="Arial" charset="0"/>
              </a:endParaRPr>
            </a:p>
          </p:txBody>
        </p:sp>
      </p:grpSp>
      <p:grpSp>
        <p:nvGrpSpPr>
          <p:cNvPr id="5" name="Group 4"/>
          <p:cNvGrpSpPr/>
          <p:nvPr/>
        </p:nvGrpSpPr>
        <p:grpSpPr>
          <a:xfrm>
            <a:off x="3285521" y="924665"/>
            <a:ext cx="6377880" cy="3571402"/>
            <a:chOff x="3062585" y="3096928"/>
            <a:chExt cx="6377880" cy="3571402"/>
          </a:xfrm>
        </p:grpSpPr>
        <p:pic>
          <p:nvPicPr>
            <p:cNvPr id="46" name="Picture 2" descr="D:\SHARPdesign\Exlibris\january2013\matti\graphics\cloud02.png"/>
            <p:cNvPicPr>
              <a:picLocks noChangeAspect="1" noChangeArrowheads="1"/>
            </p:cNvPicPr>
            <p:nvPr/>
          </p:nvPicPr>
          <p:blipFill>
            <a:blip r:embed="rId5"/>
            <a:srcRect/>
            <a:stretch>
              <a:fillRect/>
            </a:stretch>
          </p:blipFill>
          <p:spPr bwMode="auto">
            <a:xfrm>
              <a:off x="3062585" y="3096928"/>
              <a:ext cx="6377880" cy="3571402"/>
            </a:xfrm>
            <a:prstGeom prst="rect">
              <a:avLst/>
            </a:prstGeom>
            <a:noFill/>
          </p:spPr>
        </p:pic>
        <p:grpSp>
          <p:nvGrpSpPr>
            <p:cNvPr id="4" name="Group 3"/>
            <p:cNvGrpSpPr/>
            <p:nvPr/>
          </p:nvGrpSpPr>
          <p:grpSpPr>
            <a:xfrm>
              <a:off x="3698647" y="3684024"/>
              <a:ext cx="5010215" cy="2416821"/>
              <a:chOff x="3698647" y="3684024"/>
              <a:chExt cx="5010215" cy="2416821"/>
            </a:xfrm>
          </p:grpSpPr>
          <p:pic>
            <p:nvPicPr>
              <p:cNvPr id="67" name="Picture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76797" y="5660712"/>
                <a:ext cx="1132946" cy="388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395001" y="5609020"/>
                <a:ext cx="1463482" cy="49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67600" y="5121566"/>
                <a:ext cx="1241262" cy="388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043256" y="3752791"/>
                <a:ext cx="1235429" cy="22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162800" y="4481508"/>
                <a:ext cx="1163205" cy="37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511588" y="3684024"/>
                <a:ext cx="1302424" cy="40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1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620431" y="4167323"/>
                <a:ext cx="1262187" cy="387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11"/>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251525" y="4650282"/>
                <a:ext cx="733994" cy="41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1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868929" y="4514895"/>
                <a:ext cx="1241640" cy="50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1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68355" y="4160896"/>
                <a:ext cx="1221394" cy="33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14"/>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096000" y="5108714"/>
                <a:ext cx="1231517" cy="48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15"/>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867678" y="4615119"/>
                <a:ext cx="801354" cy="48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16"/>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876800" y="5090023"/>
                <a:ext cx="914006" cy="43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1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698647" y="5224660"/>
                <a:ext cx="569708" cy="38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2" descr="Giant lobelia, Lobelia keniensis"/>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7514364" y="5660712"/>
                <a:ext cx="811641" cy="36465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048" name="Group 2047"/>
          <p:cNvGrpSpPr/>
          <p:nvPr/>
        </p:nvGrpSpPr>
        <p:grpSpPr>
          <a:xfrm>
            <a:off x="4295808" y="4144619"/>
            <a:ext cx="5019900" cy="2810978"/>
            <a:chOff x="5813566" y="5862210"/>
            <a:chExt cx="5019900" cy="2810978"/>
          </a:xfrm>
        </p:grpSpPr>
        <p:pic>
          <p:nvPicPr>
            <p:cNvPr id="83" name="Picture 2" descr="D:\SHARPdesign\Exlibris\january2013\matti\graphics\cloud02.png"/>
            <p:cNvPicPr>
              <a:picLocks noChangeAspect="1" noChangeArrowheads="1"/>
            </p:cNvPicPr>
            <p:nvPr/>
          </p:nvPicPr>
          <p:blipFill>
            <a:blip r:embed="rId5"/>
            <a:srcRect/>
            <a:stretch>
              <a:fillRect/>
            </a:stretch>
          </p:blipFill>
          <p:spPr bwMode="auto">
            <a:xfrm>
              <a:off x="5813566" y="5862210"/>
              <a:ext cx="5019900" cy="2810978"/>
            </a:xfrm>
            <a:prstGeom prst="rect">
              <a:avLst/>
            </a:prstGeom>
            <a:noFill/>
          </p:spPr>
        </p:pic>
        <p:pic>
          <p:nvPicPr>
            <p:cNvPr id="2051" name="Picture 3"/>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016610" y="6629894"/>
              <a:ext cx="1380441" cy="460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4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8933" y="7250065"/>
              <a:ext cx="1613168" cy="57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713916" y="7122470"/>
              <a:ext cx="12192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10"/>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9094867" y="7537623"/>
              <a:ext cx="1137068" cy="37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8443695" y="6503354"/>
              <a:ext cx="1032381" cy="43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11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279139" y="7592684"/>
              <a:ext cx="688003" cy="761982"/>
            </a:xfrm>
            <a:prstGeom prst="rect">
              <a:avLst/>
            </a:prstGeom>
          </p:spPr>
        </p:pic>
      </p:grpSp>
      <p:grpSp>
        <p:nvGrpSpPr>
          <p:cNvPr id="22" name="קבוצה 60"/>
          <p:cNvGrpSpPr>
            <a:grpSpLocks/>
          </p:cNvGrpSpPr>
          <p:nvPr/>
        </p:nvGrpSpPr>
        <p:grpSpPr bwMode="auto">
          <a:xfrm>
            <a:off x="246630" y="4399355"/>
            <a:ext cx="3020769" cy="553912"/>
            <a:chOff x="4033839" y="3196112"/>
            <a:chExt cx="4069080" cy="411480"/>
          </a:xfrm>
        </p:grpSpPr>
        <p:sp>
          <p:nvSpPr>
            <p:cNvPr id="23" name="Rectangle 14"/>
            <p:cNvSpPr>
              <a:spLocks noChangeArrowheads="1"/>
            </p:cNvSpPr>
            <p:nvPr/>
          </p:nvSpPr>
          <p:spPr bwMode="auto">
            <a:xfrm>
              <a:off x="4033839" y="3196112"/>
              <a:ext cx="4069080" cy="411480"/>
            </a:xfrm>
            <a:prstGeom prst="roundRect">
              <a:avLst>
                <a:gd name="adj" fmla="val 16667"/>
              </a:avLst>
            </a:prstGeom>
            <a:solidFill>
              <a:srgbClr val="595959">
                <a:alpha val="69804"/>
              </a:srgbClr>
            </a:solidFill>
            <a:ln w="9525">
              <a:noFill/>
              <a:miter lim="800000"/>
              <a:headEnd/>
              <a:tailEnd/>
            </a:ln>
          </p:spPr>
          <p:txBody>
            <a:bodyPr anchor="ctr"/>
            <a:lstStyle/>
            <a:p>
              <a:pPr marL="93588" lvl="1" defTabSz="998588" fontAlgn="base">
                <a:spcBef>
                  <a:spcPct val="0"/>
                </a:spcBef>
                <a:spcAft>
                  <a:spcPct val="0"/>
                </a:spcAft>
              </a:pPr>
              <a:r>
                <a:rPr lang="en-US" sz="1400" b="1" dirty="0">
                  <a:solidFill>
                    <a:srgbClr val="FFFFFF"/>
                  </a:solidFill>
                  <a:latin typeface="Arial" charset="0"/>
                </a:rPr>
                <a:t>11 </a:t>
              </a:r>
              <a:r>
                <a:rPr lang="cs-CZ" sz="1400" b="1" dirty="0" smtClean="0">
                  <a:solidFill>
                    <a:srgbClr val="FFFFFF"/>
                  </a:solidFill>
                  <a:latin typeface="Arial" charset="0"/>
                </a:rPr>
                <a:t>zemí po celém světě</a:t>
              </a:r>
              <a:endParaRPr lang="en-US" sz="1400" b="1" dirty="0">
                <a:solidFill>
                  <a:srgbClr val="FFFFFF"/>
                </a:solidFill>
                <a:latin typeface="Arial" charset="0"/>
              </a:endParaRPr>
            </a:p>
          </p:txBody>
        </p:sp>
        <p:sp>
          <p:nvSpPr>
            <p:cNvPr id="24" name="Rectangle 8"/>
            <p:cNvSpPr>
              <a:spLocks noChangeArrowheads="1"/>
            </p:cNvSpPr>
            <p:nvPr/>
          </p:nvSpPr>
          <p:spPr bwMode="auto">
            <a:xfrm>
              <a:off x="4116560" y="3240271"/>
              <a:ext cx="3900473" cy="314847"/>
            </a:xfrm>
            <a:prstGeom prst="roundRect">
              <a:avLst>
                <a:gd name="adj" fmla="val 11782"/>
              </a:avLst>
            </a:prstGeom>
            <a:noFill/>
            <a:ln w="6350" algn="ctr">
              <a:solidFill>
                <a:schemeClr val="bg1"/>
              </a:solidFill>
              <a:round/>
              <a:headEnd/>
              <a:tailEnd type="triangle" w="med" len="med"/>
            </a:ln>
          </p:spPr>
          <p:txBody>
            <a:bodyPr anchor="ctr"/>
            <a:lstStyle/>
            <a:p>
              <a:pPr algn="ctr" defTabSz="998588" fontAlgn="base">
                <a:spcBef>
                  <a:spcPct val="0"/>
                </a:spcBef>
                <a:spcAft>
                  <a:spcPct val="0"/>
                </a:spcAft>
              </a:pPr>
              <a:endParaRPr lang="en-US" sz="1400" b="1">
                <a:solidFill>
                  <a:srgbClr val="FFFFFF"/>
                </a:solidFill>
                <a:latin typeface="Arial" charset="0"/>
              </a:endParaRPr>
            </a:p>
          </p:txBody>
        </p:sp>
      </p:grpSp>
      <p:grpSp>
        <p:nvGrpSpPr>
          <p:cNvPr id="19" name="קבוצה 60"/>
          <p:cNvGrpSpPr>
            <a:grpSpLocks/>
          </p:cNvGrpSpPr>
          <p:nvPr/>
        </p:nvGrpSpPr>
        <p:grpSpPr bwMode="auto">
          <a:xfrm>
            <a:off x="246630" y="3628252"/>
            <a:ext cx="3020769" cy="702866"/>
            <a:chOff x="4033839" y="3196112"/>
            <a:chExt cx="4069080" cy="411480"/>
          </a:xfrm>
        </p:grpSpPr>
        <p:sp>
          <p:nvSpPr>
            <p:cNvPr id="20" name="Rectangle 14"/>
            <p:cNvSpPr>
              <a:spLocks noChangeArrowheads="1"/>
            </p:cNvSpPr>
            <p:nvPr/>
          </p:nvSpPr>
          <p:spPr bwMode="auto">
            <a:xfrm>
              <a:off x="4033839" y="3196112"/>
              <a:ext cx="4069080" cy="411480"/>
            </a:xfrm>
            <a:prstGeom prst="roundRect">
              <a:avLst>
                <a:gd name="adj" fmla="val 16667"/>
              </a:avLst>
            </a:prstGeom>
            <a:solidFill>
              <a:srgbClr val="595959">
                <a:alpha val="69804"/>
              </a:srgbClr>
            </a:solidFill>
            <a:ln w="9525">
              <a:noFill/>
              <a:miter lim="800000"/>
              <a:headEnd/>
              <a:tailEnd/>
            </a:ln>
          </p:spPr>
          <p:txBody>
            <a:bodyPr anchor="ctr"/>
            <a:lstStyle/>
            <a:p>
              <a:pPr marL="93588" lvl="1" defTabSz="998588" fontAlgn="base">
                <a:spcBef>
                  <a:spcPct val="0"/>
                </a:spcBef>
                <a:spcAft>
                  <a:spcPct val="0"/>
                </a:spcAft>
              </a:pPr>
              <a:r>
                <a:rPr lang="cs-CZ" sz="1400" b="1" dirty="0" smtClean="0">
                  <a:solidFill>
                    <a:srgbClr val="FFFFFF"/>
                  </a:solidFill>
                  <a:latin typeface="Arial" charset="0"/>
                </a:rPr>
                <a:t>Malé i velké knihovny</a:t>
              </a:r>
              <a:endParaRPr lang="en-US" sz="1400" b="1" dirty="0">
                <a:solidFill>
                  <a:srgbClr val="FFFFFF"/>
                </a:solidFill>
                <a:latin typeface="Arial" charset="0"/>
              </a:endParaRPr>
            </a:p>
          </p:txBody>
        </p:sp>
        <p:sp>
          <p:nvSpPr>
            <p:cNvPr id="21" name="Rectangle 8"/>
            <p:cNvSpPr>
              <a:spLocks noChangeArrowheads="1"/>
            </p:cNvSpPr>
            <p:nvPr/>
          </p:nvSpPr>
          <p:spPr bwMode="auto">
            <a:xfrm>
              <a:off x="4116560" y="3240271"/>
              <a:ext cx="3900473" cy="314847"/>
            </a:xfrm>
            <a:prstGeom prst="roundRect">
              <a:avLst>
                <a:gd name="adj" fmla="val 11782"/>
              </a:avLst>
            </a:prstGeom>
            <a:noFill/>
            <a:ln w="6350" algn="ctr">
              <a:solidFill>
                <a:schemeClr val="bg1"/>
              </a:solidFill>
              <a:round/>
              <a:headEnd/>
              <a:tailEnd type="triangle" w="med" len="med"/>
            </a:ln>
          </p:spPr>
          <p:txBody>
            <a:bodyPr anchor="ctr"/>
            <a:lstStyle/>
            <a:p>
              <a:pPr algn="ctr" defTabSz="998588" fontAlgn="base">
                <a:spcBef>
                  <a:spcPct val="0"/>
                </a:spcBef>
                <a:spcAft>
                  <a:spcPct val="0"/>
                </a:spcAft>
              </a:pPr>
              <a:endParaRPr lang="en-US" sz="1400" b="1">
                <a:solidFill>
                  <a:srgbClr val="FFFFFF"/>
                </a:solidFill>
                <a:latin typeface="Arial" charset="0"/>
              </a:endParaRPr>
            </a:p>
          </p:txBody>
        </p:sp>
      </p:grpSp>
      <p:grpSp>
        <p:nvGrpSpPr>
          <p:cNvPr id="84" name="קבוצה 60"/>
          <p:cNvGrpSpPr>
            <a:grpSpLocks/>
          </p:cNvGrpSpPr>
          <p:nvPr/>
        </p:nvGrpSpPr>
        <p:grpSpPr bwMode="auto">
          <a:xfrm>
            <a:off x="1393572" y="5174560"/>
            <a:ext cx="4490333" cy="1317888"/>
            <a:chOff x="4033838" y="3196111"/>
            <a:chExt cx="4230389" cy="411480"/>
          </a:xfrm>
        </p:grpSpPr>
        <p:sp>
          <p:nvSpPr>
            <p:cNvPr id="85" name="Rectangle 14"/>
            <p:cNvSpPr>
              <a:spLocks noChangeArrowheads="1"/>
            </p:cNvSpPr>
            <p:nvPr/>
          </p:nvSpPr>
          <p:spPr bwMode="auto">
            <a:xfrm>
              <a:off x="4033838" y="3196111"/>
              <a:ext cx="4230389" cy="411480"/>
            </a:xfrm>
            <a:prstGeom prst="roundRect">
              <a:avLst>
                <a:gd name="adj" fmla="val 16667"/>
              </a:avLst>
            </a:prstGeom>
            <a:solidFill>
              <a:srgbClr val="00B050">
                <a:alpha val="70000"/>
              </a:srgbClr>
            </a:solidFill>
            <a:ln w="9525">
              <a:noFill/>
              <a:miter lim="800000"/>
              <a:headEnd/>
              <a:tailEnd/>
            </a:ln>
          </p:spPr>
          <p:txBody>
            <a:bodyPr anchor="ctr"/>
            <a:lstStyle/>
            <a:p>
              <a:pPr marL="93588" lvl="1" defTabSz="998588" fontAlgn="base">
                <a:spcBef>
                  <a:spcPct val="0"/>
                </a:spcBef>
                <a:spcAft>
                  <a:spcPct val="0"/>
                </a:spcAft>
              </a:pPr>
              <a:r>
                <a:rPr lang="cs-CZ" sz="2000" b="1" dirty="0" smtClean="0">
                  <a:solidFill>
                    <a:srgbClr val="FFFFFF"/>
                  </a:solidFill>
                  <a:latin typeface="Arial" charset="0"/>
                </a:rPr>
                <a:t>Více </a:t>
              </a:r>
              <a:r>
                <a:rPr lang="cs-CZ" sz="2000" b="1" dirty="0" smtClean="0">
                  <a:solidFill>
                    <a:srgbClr val="FFFFFF"/>
                  </a:solidFill>
                  <a:latin typeface="Arial" charset="0"/>
                </a:rPr>
                <a:t>než 100 instituci v produktivním provozu</a:t>
              </a:r>
              <a:endParaRPr lang="cs-CZ" sz="2000" b="1" dirty="0">
                <a:solidFill>
                  <a:srgbClr val="FFFFFF"/>
                </a:solidFill>
                <a:latin typeface="Arial" charset="0"/>
              </a:endParaRPr>
            </a:p>
          </p:txBody>
        </p:sp>
        <p:sp>
          <p:nvSpPr>
            <p:cNvPr id="86" name="Rectangle 8"/>
            <p:cNvSpPr>
              <a:spLocks noChangeArrowheads="1"/>
            </p:cNvSpPr>
            <p:nvPr/>
          </p:nvSpPr>
          <p:spPr bwMode="auto">
            <a:xfrm>
              <a:off x="4116558" y="3240270"/>
              <a:ext cx="3900473" cy="314847"/>
            </a:xfrm>
            <a:prstGeom prst="roundRect">
              <a:avLst>
                <a:gd name="adj" fmla="val 11782"/>
              </a:avLst>
            </a:prstGeom>
            <a:noFill/>
            <a:ln w="6350" algn="ctr">
              <a:solidFill>
                <a:schemeClr val="bg1"/>
              </a:solidFill>
              <a:round/>
              <a:headEnd/>
              <a:tailEnd type="triangle" w="med" len="med"/>
            </a:ln>
          </p:spPr>
          <p:txBody>
            <a:bodyPr anchor="ctr"/>
            <a:lstStyle/>
            <a:p>
              <a:pPr algn="ctr" defTabSz="998588" fontAlgn="base">
                <a:spcBef>
                  <a:spcPct val="0"/>
                </a:spcBef>
                <a:spcAft>
                  <a:spcPct val="0"/>
                </a:spcAft>
              </a:pPr>
              <a:endParaRPr lang="en-US" sz="1400" b="1">
                <a:solidFill>
                  <a:srgbClr val="FFFFFF"/>
                </a:solidFill>
                <a:latin typeface="Arial" charset="0"/>
              </a:endParaRPr>
            </a:p>
          </p:txBody>
        </p:sp>
      </p:grpSp>
    </p:spTree>
    <p:extLst>
      <p:ext uri="{BB962C8B-B14F-4D97-AF65-F5344CB8AC3E}">
        <p14:creationId xmlns:p14="http://schemas.microsoft.com/office/powerpoint/2010/main" val="2179613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48"/>
                                        </p:tgtEl>
                                        <p:attrNameLst>
                                          <p:attrName>style.visibility</p:attrName>
                                        </p:attrNameLst>
                                      </p:cBhvr>
                                      <p:to>
                                        <p:strVal val="visible"/>
                                      </p:to>
                                    </p:set>
                                    <p:animEffect transition="in" filter="fade">
                                      <p:cBhvr>
                                        <p:cTn id="21" dur="1000"/>
                                        <p:tgtEl>
                                          <p:spTgt spid="2048"/>
                                        </p:tgtEl>
                                      </p:cBhvr>
                                    </p:animEffect>
                                    <p:anim calcmode="lin" valueType="num">
                                      <p:cBhvr>
                                        <p:cTn id="22" dur="1000" fill="hold"/>
                                        <p:tgtEl>
                                          <p:spTgt spid="2048"/>
                                        </p:tgtEl>
                                        <p:attrNameLst>
                                          <p:attrName>ppt_x</p:attrName>
                                        </p:attrNameLst>
                                      </p:cBhvr>
                                      <p:tavLst>
                                        <p:tav tm="0">
                                          <p:val>
                                            <p:strVal val="#ppt_x"/>
                                          </p:val>
                                        </p:tav>
                                        <p:tav tm="100000">
                                          <p:val>
                                            <p:strVal val="#ppt_x"/>
                                          </p:val>
                                        </p:tav>
                                      </p:tavLst>
                                    </p:anim>
                                    <p:anim calcmode="lin" valueType="num">
                                      <p:cBhvr>
                                        <p:cTn id="23" dur="1000" fill="hold"/>
                                        <p:tgtEl>
                                          <p:spTgt spid="20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fade">
                                      <p:cBhvr>
                                        <p:cTn id="55" dur="1000"/>
                                        <p:tgtEl>
                                          <p:spTgt spid="84"/>
                                        </p:tgtEl>
                                      </p:cBhvr>
                                    </p:animEffect>
                                    <p:anim calcmode="lin" valueType="num">
                                      <p:cBhvr>
                                        <p:cTn id="56" dur="1000" fill="hold"/>
                                        <p:tgtEl>
                                          <p:spTgt spid="84"/>
                                        </p:tgtEl>
                                        <p:attrNameLst>
                                          <p:attrName>ppt_x</p:attrName>
                                        </p:attrNameLst>
                                      </p:cBhvr>
                                      <p:tavLst>
                                        <p:tav tm="0">
                                          <p:val>
                                            <p:strVal val="#ppt_x"/>
                                          </p:val>
                                        </p:tav>
                                        <p:tav tm="100000">
                                          <p:val>
                                            <p:strVal val="#ppt_x"/>
                                          </p:val>
                                        </p:tav>
                                      </p:tavLst>
                                    </p:anim>
                                    <p:anim calcmode="lin" valueType="num">
                                      <p:cBhvr>
                                        <p:cTn id="57" dur="1000" fill="hold"/>
                                        <p:tgtEl>
                                          <p:spTgt spid="84"/>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6" presetClass="emph" presetSubtype="0" fill="hold" nodeType="afterEffect">
                                  <p:stCondLst>
                                    <p:cond delay="500"/>
                                  </p:stCondLst>
                                  <p:childTnLst>
                                    <p:animScale>
                                      <p:cBhvr>
                                        <p:cTn id="60" dur="2000" fill="hold"/>
                                        <p:tgtEl>
                                          <p:spTgt spid="8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5916897"/>
            <a:ext cx="9144000" cy="941102"/>
          </a:xfrm>
          <a:prstGeom prst="rect">
            <a:avLst/>
          </a:prstGeom>
        </p:spPr>
      </p:pic>
      <p:pic>
        <p:nvPicPr>
          <p:cNvPr id="9" name="Picture 8" descr="intro_rainbow_ribbon"/>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pic>
        <p:nvPicPr>
          <p:cNvPr id="10" name="Picture 9"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733"/>
            <a:ext cx="9144000" cy="1882205"/>
          </a:xfrm>
          <a:prstGeom prst="rect">
            <a:avLst/>
          </a:prstGeom>
        </p:spPr>
      </p:pic>
      <p:sp>
        <p:nvSpPr>
          <p:cNvPr id="11" name="Title 6"/>
          <p:cNvSpPr txBox="1">
            <a:spLocks/>
          </p:cNvSpPr>
          <p:nvPr/>
        </p:nvSpPr>
        <p:spPr>
          <a:xfrm>
            <a:off x="1143000" y="228600"/>
            <a:ext cx="6781800" cy="7921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4000" b="1" dirty="0" smtClean="0"/>
              <a:t>Co znamená „nová generace“?</a:t>
            </a:r>
            <a:endParaRPr lang="en-US" sz="4000" b="1" dirty="0"/>
          </a:p>
        </p:txBody>
      </p:sp>
      <p:sp>
        <p:nvSpPr>
          <p:cNvPr id="29" name="Rectangle 28"/>
          <p:cNvSpPr/>
          <p:nvPr/>
        </p:nvSpPr>
        <p:spPr>
          <a:xfrm>
            <a:off x="657187" y="1295400"/>
            <a:ext cx="288000" cy="28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Dax-Bold" pitchFamily="2" charset="0"/>
              </a:rPr>
              <a:t>1</a:t>
            </a:r>
            <a:endParaRPr lang="en-US" sz="1400" b="1" dirty="0">
              <a:solidFill>
                <a:schemeClr val="bg1"/>
              </a:solidFill>
              <a:latin typeface="Dax-Bold" pitchFamily="2" charset="0"/>
            </a:endParaRPr>
          </a:p>
        </p:txBody>
      </p:sp>
      <p:cxnSp>
        <p:nvCxnSpPr>
          <p:cNvPr id="30" name="Straight Connector 29"/>
          <p:cNvCxnSpPr/>
          <p:nvPr/>
        </p:nvCxnSpPr>
        <p:spPr>
          <a:xfrm>
            <a:off x="657187" y="1662235"/>
            <a:ext cx="3312000" cy="0"/>
          </a:xfrm>
          <a:prstGeom prst="line">
            <a:avLst/>
          </a:prstGeom>
          <a:ln w="57150">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567671" y="1659600"/>
            <a:ext cx="3928129" cy="615553"/>
          </a:xfrm>
          <a:prstGeom prst="rect">
            <a:avLst/>
          </a:prstGeom>
        </p:spPr>
        <p:txBody>
          <a:bodyPr wrap="square">
            <a:spAutoFit/>
          </a:bodyPr>
          <a:lstStyle/>
          <a:p>
            <a:r>
              <a:rPr lang="cs-CZ" dirty="0" smtClean="0">
                <a:solidFill>
                  <a:schemeClr val="tx2">
                    <a:lumMod val="50000"/>
                  </a:schemeClr>
                </a:solidFill>
                <a:latin typeface="Times New Roman" panose="02020603050405020304" pitchFamily="18" charset="0"/>
                <a:cs typeface="Times New Roman" panose="02020603050405020304" pitchFamily="18" charset="0"/>
              </a:rPr>
              <a:t>JEDNOTNÁ SPRÁVA</a:t>
            </a:r>
            <a:endParaRPr lang="en-US" dirty="0" smtClean="0">
              <a:solidFill>
                <a:schemeClr val="tx2">
                  <a:lumMod val="50000"/>
                </a:schemeClr>
              </a:solidFill>
              <a:latin typeface="Times New Roman" panose="02020603050405020304" pitchFamily="18" charset="0"/>
              <a:cs typeface="Times New Roman" panose="02020603050405020304" pitchFamily="18" charset="0"/>
            </a:endParaRPr>
          </a:p>
          <a:p>
            <a:r>
              <a:rPr lang="cs-CZ" sz="1600" dirty="0" smtClean="0">
                <a:solidFill>
                  <a:schemeClr val="tx2">
                    <a:lumMod val="50000"/>
                  </a:schemeClr>
                </a:solidFill>
                <a:latin typeface="Times New Roman" panose="02020603050405020304" pitchFamily="18" charset="0"/>
                <a:cs typeface="Times New Roman" panose="02020603050405020304" pitchFamily="18" charset="0"/>
              </a:rPr>
              <a:t>Tištěné, elektronické a digitální zdroje</a:t>
            </a:r>
            <a:endParaRPr lang="en-US"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657187" y="2579275"/>
            <a:ext cx="288000" cy="28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Dax-Bold" pitchFamily="2" charset="0"/>
              </a:rPr>
              <a:t>2</a:t>
            </a:r>
            <a:endParaRPr lang="en-US" sz="1400" b="1" dirty="0">
              <a:solidFill>
                <a:schemeClr val="bg1"/>
              </a:solidFill>
              <a:latin typeface="Dax-Bold" pitchFamily="2" charset="0"/>
            </a:endParaRPr>
          </a:p>
        </p:txBody>
      </p:sp>
      <p:cxnSp>
        <p:nvCxnSpPr>
          <p:cNvPr id="33" name="Straight Connector 32"/>
          <p:cNvCxnSpPr/>
          <p:nvPr/>
        </p:nvCxnSpPr>
        <p:spPr>
          <a:xfrm>
            <a:off x="657187" y="2946110"/>
            <a:ext cx="3312000" cy="0"/>
          </a:xfrm>
          <a:prstGeom prst="line">
            <a:avLst/>
          </a:prstGeom>
          <a:ln w="57150">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43" name="Rectangle 42"/>
          <p:cNvSpPr/>
          <p:nvPr/>
        </p:nvSpPr>
        <p:spPr>
          <a:xfrm>
            <a:off x="567671" y="2943475"/>
            <a:ext cx="3928129" cy="892552"/>
          </a:xfrm>
          <a:prstGeom prst="rect">
            <a:avLst/>
          </a:prstGeom>
        </p:spPr>
        <p:txBody>
          <a:bodyPr wrap="square">
            <a:spAutoFit/>
          </a:bodyPr>
          <a:lstStyle/>
          <a:p>
            <a:r>
              <a:rPr lang="en-US" dirty="0" smtClean="0">
                <a:solidFill>
                  <a:schemeClr val="tx2">
                    <a:lumMod val="50000"/>
                  </a:schemeClr>
                </a:solidFill>
                <a:latin typeface="Times New Roman" panose="02020603050405020304" pitchFamily="18" charset="0"/>
                <a:cs typeface="Times New Roman" panose="02020603050405020304" pitchFamily="18" charset="0"/>
              </a:rPr>
              <a:t>WORKFLOW</a:t>
            </a:r>
            <a:r>
              <a:rPr lang="cs-CZ" dirty="0" smtClean="0">
                <a:solidFill>
                  <a:schemeClr val="tx2">
                    <a:lumMod val="50000"/>
                  </a:schemeClr>
                </a:solidFill>
                <a:latin typeface="Times New Roman" panose="02020603050405020304" pitchFamily="18" charset="0"/>
                <a:cs typeface="Times New Roman" panose="02020603050405020304" pitchFamily="18" charset="0"/>
              </a:rPr>
              <a:t> ZALOŽENÁ NA PRAVIDLECH</a:t>
            </a:r>
            <a:endParaRPr lang="en-US" dirty="0" smtClean="0">
              <a:solidFill>
                <a:schemeClr val="tx2">
                  <a:lumMod val="50000"/>
                </a:schemeClr>
              </a:solidFill>
              <a:latin typeface="Times New Roman" panose="02020603050405020304" pitchFamily="18" charset="0"/>
              <a:cs typeface="Times New Roman" panose="02020603050405020304" pitchFamily="18" charset="0"/>
            </a:endParaRPr>
          </a:p>
          <a:p>
            <a:r>
              <a:rPr lang="cs-CZ" sz="1600" dirty="0" smtClean="0">
                <a:solidFill>
                  <a:schemeClr val="tx2">
                    <a:lumMod val="50000"/>
                  </a:schemeClr>
                </a:solidFill>
                <a:latin typeface="Times New Roman" panose="02020603050405020304" pitchFamily="18" charset="0"/>
                <a:cs typeface="Times New Roman" panose="02020603050405020304" pitchFamily="18" charset="0"/>
              </a:rPr>
              <a:t>Automatizované procesy knihovny</a:t>
            </a:r>
            <a:endParaRPr lang="en-US"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57187" y="3863150"/>
            <a:ext cx="288000" cy="28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Dax-Bold" pitchFamily="2" charset="0"/>
              </a:rPr>
              <a:t>3</a:t>
            </a:r>
            <a:endParaRPr lang="en-US" sz="1400" b="1" dirty="0">
              <a:solidFill>
                <a:schemeClr val="bg1"/>
              </a:solidFill>
              <a:latin typeface="Dax-Bold" pitchFamily="2" charset="0"/>
            </a:endParaRPr>
          </a:p>
        </p:txBody>
      </p:sp>
      <p:cxnSp>
        <p:nvCxnSpPr>
          <p:cNvPr id="45" name="Straight Connector 44"/>
          <p:cNvCxnSpPr/>
          <p:nvPr/>
        </p:nvCxnSpPr>
        <p:spPr>
          <a:xfrm>
            <a:off x="657187" y="4229985"/>
            <a:ext cx="3312000" cy="0"/>
          </a:xfrm>
          <a:prstGeom prst="line">
            <a:avLst/>
          </a:prstGeom>
          <a:ln w="57150">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46" name="Rectangle 45"/>
          <p:cNvSpPr/>
          <p:nvPr/>
        </p:nvSpPr>
        <p:spPr>
          <a:xfrm>
            <a:off x="567671" y="4227350"/>
            <a:ext cx="3928129" cy="892552"/>
          </a:xfrm>
          <a:prstGeom prst="rect">
            <a:avLst/>
          </a:prstGeom>
        </p:spPr>
        <p:txBody>
          <a:bodyPr wrap="square">
            <a:spAutoFit/>
          </a:bodyPr>
          <a:lstStyle/>
          <a:p>
            <a:r>
              <a:rPr lang="cs-CZ" dirty="0" smtClean="0">
                <a:solidFill>
                  <a:schemeClr val="tx2">
                    <a:lumMod val="50000"/>
                  </a:schemeClr>
                </a:solidFill>
                <a:latin typeface="Times New Roman" panose="02020603050405020304" pitchFamily="18" charset="0"/>
                <a:cs typeface="Times New Roman" panose="02020603050405020304" pitchFamily="18" charset="0"/>
              </a:rPr>
              <a:t>POKROČILÉ ANALYTICKÉ NÁSTROJE</a:t>
            </a:r>
            <a:endParaRPr lang="en-US" dirty="0">
              <a:solidFill>
                <a:schemeClr val="tx2">
                  <a:lumMod val="50000"/>
                </a:schemeClr>
              </a:solidFill>
              <a:latin typeface="Times New Roman" panose="02020603050405020304" pitchFamily="18" charset="0"/>
              <a:cs typeface="Times New Roman" panose="02020603050405020304" pitchFamily="18" charset="0"/>
            </a:endParaRPr>
          </a:p>
          <a:p>
            <a:r>
              <a:rPr lang="cs-CZ" sz="1600" dirty="0" smtClean="0">
                <a:solidFill>
                  <a:schemeClr val="tx2">
                    <a:lumMod val="50000"/>
                  </a:schemeClr>
                </a:solidFill>
                <a:latin typeface="Times New Roman" panose="02020603050405020304" pitchFamily="18" charset="0"/>
                <a:cs typeface="Times New Roman" panose="02020603050405020304" pitchFamily="18" charset="0"/>
              </a:rPr>
              <a:t>Víte, jak vaše knihovna funguje</a:t>
            </a:r>
            <a:endParaRPr lang="en-US"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47" name="Rectangle 46"/>
          <p:cNvSpPr/>
          <p:nvPr/>
        </p:nvSpPr>
        <p:spPr>
          <a:xfrm>
            <a:off x="657187" y="5147025"/>
            <a:ext cx="288000" cy="28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Dax-Bold" pitchFamily="2" charset="0"/>
              </a:rPr>
              <a:t>4</a:t>
            </a:r>
            <a:endParaRPr lang="en-US" sz="1400" b="1" dirty="0">
              <a:solidFill>
                <a:schemeClr val="bg1"/>
              </a:solidFill>
              <a:latin typeface="Dax-Bold" pitchFamily="2" charset="0"/>
            </a:endParaRPr>
          </a:p>
        </p:txBody>
      </p:sp>
      <p:cxnSp>
        <p:nvCxnSpPr>
          <p:cNvPr id="48" name="Straight Connector 47"/>
          <p:cNvCxnSpPr/>
          <p:nvPr/>
        </p:nvCxnSpPr>
        <p:spPr>
          <a:xfrm>
            <a:off x="657187" y="5513860"/>
            <a:ext cx="3312000" cy="0"/>
          </a:xfrm>
          <a:prstGeom prst="line">
            <a:avLst/>
          </a:prstGeom>
          <a:ln w="57150">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49" name="Rectangle 48"/>
          <p:cNvSpPr/>
          <p:nvPr/>
        </p:nvSpPr>
        <p:spPr>
          <a:xfrm>
            <a:off x="567671" y="5511225"/>
            <a:ext cx="3928129" cy="615553"/>
          </a:xfrm>
          <a:prstGeom prst="rect">
            <a:avLst/>
          </a:prstGeom>
        </p:spPr>
        <p:txBody>
          <a:bodyPr wrap="square">
            <a:spAutoFit/>
          </a:bodyPr>
          <a:lstStyle/>
          <a:p>
            <a:r>
              <a:rPr lang="cs-CZ" dirty="0" smtClean="0">
                <a:solidFill>
                  <a:schemeClr val="tx2">
                    <a:lumMod val="50000"/>
                  </a:schemeClr>
                </a:solidFill>
                <a:latin typeface="Times New Roman" panose="02020603050405020304" pitchFamily="18" charset="0"/>
                <a:cs typeface="Times New Roman" panose="02020603050405020304" pitchFamily="18" charset="0"/>
              </a:rPr>
              <a:t>OTEVŘENÁ PLATFORMA</a:t>
            </a:r>
            <a:endParaRPr lang="en-US" dirty="0">
              <a:solidFill>
                <a:schemeClr val="tx2">
                  <a:lumMod val="50000"/>
                </a:schemeClr>
              </a:solidFill>
              <a:latin typeface="Times New Roman" panose="02020603050405020304" pitchFamily="18" charset="0"/>
              <a:cs typeface="Times New Roman" panose="02020603050405020304" pitchFamily="18" charset="0"/>
            </a:endParaRPr>
          </a:p>
          <a:p>
            <a:r>
              <a:rPr lang="cs-CZ" sz="1600" dirty="0" smtClean="0">
                <a:solidFill>
                  <a:schemeClr val="tx2">
                    <a:lumMod val="50000"/>
                  </a:schemeClr>
                </a:solidFill>
                <a:latin typeface="Times New Roman" panose="02020603050405020304" pitchFamily="18" charset="0"/>
                <a:cs typeface="Times New Roman" panose="02020603050405020304" pitchFamily="18" charset="0"/>
              </a:rPr>
              <a:t>Rozšiřujte, budujte, integrujte</a:t>
            </a:r>
            <a:endParaRPr lang="en-US"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5000587" y="1295400"/>
            <a:ext cx="288000" cy="28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Dax-Bold" pitchFamily="2" charset="0"/>
              </a:rPr>
              <a:t>5</a:t>
            </a:r>
            <a:endParaRPr lang="en-US" sz="1400" b="1" dirty="0">
              <a:solidFill>
                <a:schemeClr val="bg1"/>
              </a:solidFill>
              <a:latin typeface="Dax-Bold" pitchFamily="2" charset="0"/>
            </a:endParaRPr>
          </a:p>
        </p:txBody>
      </p:sp>
      <p:cxnSp>
        <p:nvCxnSpPr>
          <p:cNvPr id="51" name="Straight Connector 50"/>
          <p:cNvCxnSpPr/>
          <p:nvPr/>
        </p:nvCxnSpPr>
        <p:spPr>
          <a:xfrm>
            <a:off x="5000587" y="1662235"/>
            <a:ext cx="3312000" cy="0"/>
          </a:xfrm>
          <a:prstGeom prst="line">
            <a:avLst/>
          </a:prstGeom>
          <a:ln w="57150">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52" name="Rectangle 51"/>
          <p:cNvSpPr/>
          <p:nvPr/>
        </p:nvSpPr>
        <p:spPr>
          <a:xfrm>
            <a:off x="4911071" y="1659600"/>
            <a:ext cx="3928129" cy="584775"/>
          </a:xfrm>
          <a:prstGeom prst="rect">
            <a:avLst/>
          </a:prstGeom>
        </p:spPr>
        <p:txBody>
          <a:bodyPr wrap="square">
            <a:spAutoFit/>
          </a:bodyPr>
          <a:lstStyle/>
          <a:p>
            <a:r>
              <a:rPr lang="cs-CZ" sz="1600" dirty="0" smtClean="0">
                <a:solidFill>
                  <a:schemeClr val="tx2">
                    <a:lumMod val="50000"/>
                  </a:schemeClr>
                </a:solidFill>
                <a:latin typeface="Times New Roman" panose="02020603050405020304" pitchFamily="18" charset="0"/>
                <a:cs typeface="Times New Roman" panose="02020603050405020304" pitchFamily="18" charset="0"/>
              </a:rPr>
              <a:t>INTELLIGENTNÍ SPOLUPRÁCE </a:t>
            </a:r>
          </a:p>
          <a:p>
            <a:r>
              <a:rPr lang="cs-CZ" sz="1600" dirty="0" smtClean="0">
                <a:solidFill>
                  <a:schemeClr val="tx2">
                    <a:lumMod val="50000"/>
                  </a:schemeClr>
                </a:solidFill>
                <a:latin typeface="Times New Roman" panose="02020603050405020304" pitchFamily="18" charset="0"/>
                <a:cs typeface="Times New Roman" panose="02020603050405020304" pitchFamily="18" charset="0"/>
              </a:rPr>
              <a:t>V různých oblastech činností</a:t>
            </a:r>
            <a:endParaRPr lang="en-US"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3" name="Rectangle 52"/>
          <p:cNvSpPr/>
          <p:nvPr/>
        </p:nvSpPr>
        <p:spPr>
          <a:xfrm>
            <a:off x="5000587" y="2606101"/>
            <a:ext cx="288000" cy="28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Dax-Bold" pitchFamily="2" charset="0"/>
              </a:rPr>
              <a:t>6</a:t>
            </a:r>
            <a:endParaRPr lang="en-US" sz="1400" b="1" dirty="0">
              <a:solidFill>
                <a:schemeClr val="bg1"/>
              </a:solidFill>
              <a:latin typeface="Dax-Bold" pitchFamily="2" charset="0"/>
            </a:endParaRPr>
          </a:p>
        </p:txBody>
      </p:sp>
      <p:cxnSp>
        <p:nvCxnSpPr>
          <p:cNvPr id="54" name="Straight Connector 53"/>
          <p:cNvCxnSpPr/>
          <p:nvPr/>
        </p:nvCxnSpPr>
        <p:spPr>
          <a:xfrm>
            <a:off x="5000587" y="2946110"/>
            <a:ext cx="3312000" cy="0"/>
          </a:xfrm>
          <a:prstGeom prst="line">
            <a:avLst/>
          </a:prstGeom>
          <a:ln w="57150">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55" name="Rectangle 54"/>
          <p:cNvSpPr/>
          <p:nvPr/>
        </p:nvSpPr>
        <p:spPr>
          <a:xfrm>
            <a:off x="4911071" y="2943475"/>
            <a:ext cx="3928129" cy="615553"/>
          </a:xfrm>
          <a:prstGeom prst="rect">
            <a:avLst/>
          </a:prstGeom>
        </p:spPr>
        <p:txBody>
          <a:bodyPr wrap="square">
            <a:spAutoFit/>
          </a:bodyPr>
          <a:lstStyle/>
          <a:p>
            <a:r>
              <a:rPr lang="cs-CZ" dirty="0" smtClean="0">
                <a:solidFill>
                  <a:schemeClr val="tx2">
                    <a:lumMod val="50000"/>
                  </a:schemeClr>
                </a:solidFill>
                <a:latin typeface="Times New Roman" panose="02020603050405020304" pitchFamily="18" charset="0"/>
                <a:cs typeface="Times New Roman" panose="02020603050405020304" pitchFamily="18" charset="0"/>
              </a:rPr>
              <a:t>KOMUNITNÍ ZNALOSTNÍ BÁZE</a:t>
            </a:r>
          </a:p>
          <a:p>
            <a:r>
              <a:rPr lang="cs-CZ" sz="1600" dirty="0" smtClean="0">
                <a:solidFill>
                  <a:schemeClr val="tx2">
                    <a:lumMod val="50000"/>
                  </a:schemeClr>
                </a:solidFill>
                <a:latin typeface="Times New Roman" panose="02020603050405020304" pitchFamily="18" charset="0"/>
                <a:cs typeface="Times New Roman" panose="02020603050405020304" pitchFamily="18" charset="0"/>
              </a:rPr>
              <a:t>Včetně automatické aktualizace autorit</a:t>
            </a:r>
            <a:endParaRPr lang="en-US"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6" name="Rectangle 55"/>
          <p:cNvSpPr/>
          <p:nvPr/>
        </p:nvSpPr>
        <p:spPr>
          <a:xfrm>
            <a:off x="5000587" y="3863150"/>
            <a:ext cx="288000" cy="28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Dax-Bold" pitchFamily="2" charset="0"/>
              </a:rPr>
              <a:t>7</a:t>
            </a:r>
            <a:endParaRPr lang="en-US" sz="1400" b="1" dirty="0">
              <a:solidFill>
                <a:schemeClr val="bg1"/>
              </a:solidFill>
              <a:latin typeface="Dax-Bold" pitchFamily="2" charset="0"/>
            </a:endParaRPr>
          </a:p>
        </p:txBody>
      </p:sp>
      <p:cxnSp>
        <p:nvCxnSpPr>
          <p:cNvPr id="57" name="Straight Connector 56"/>
          <p:cNvCxnSpPr/>
          <p:nvPr/>
        </p:nvCxnSpPr>
        <p:spPr>
          <a:xfrm>
            <a:off x="5000587" y="4229985"/>
            <a:ext cx="3312000" cy="0"/>
          </a:xfrm>
          <a:prstGeom prst="line">
            <a:avLst/>
          </a:prstGeom>
          <a:ln w="57150">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58" name="Rectangle 57"/>
          <p:cNvSpPr/>
          <p:nvPr/>
        </p:nvSpPr>
        <p:spPr>
          <a:xfrm>
            <a:off x="4911071" y="4227350"/>
            <a:ext cx="3928129" cy="615553"/>
          </a:xfrm>
          <a:prstGeom prst="rect">
            <a:avLst/>
          </a:prstGeom>
        </p:spPr>
        <p:txBody>
          <a:bodyPr wrap="square">
            <a:spAutoFit/>
          </a:bodyPr>
          <a:lstStyle/>
          <a:p>
            <a:r>
              <a:rPr lang="cs-CZ" dirty="0" smtClean="0">
                <a:solidFill>
                  <a:schemeClr val="tx2">
                    <a:lumMod val="50000"/>
                  </a:schemeClr>
                </a:solidFill>
                <a:latin typeface="Times New Roman" panose="02020603050405020304" pitchFamily="18" charset="0"/>
                <a:cs typeface="Times New Roman" panose="02020603050405020304" pitchFamily="18" charset="0"/>
              </a:rPr>
              <a:t>ŘÍZENÍ ZALOŽENÉ NA ROLÍCH</a:t>
            </a:r>
          </a:p>
          <a:p>
            <a:r>
              <a:rPr lang="cs-CZ" sz="1600" dirty="0" smtClean="0">
                <a:solidFill>
                  <a:schemeClr val="tx2">
                    <a:lumMod val="50000"/>
                  </a:schemeClr>
                </a:solidFill>
                <a:latin typeface="Times New Roman" panose="02020603050405020304" pitchFamily="18" charset="0"/>
                <a:cs typeface="Times New Roman" panose="02020603050405020304" pitchFamily="18" charset="0"/>
              </a:rPr>
              <a:t>Přístup pouze do určitých oblastí</a:t>
            </a:r>
            <a:endParaRPr lang="en-US"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9" name="Rectangle 58"/>
          <p:cNvSpPr/>
          <p:nvPr/>
        </p:nvSpPr>
        <p:spPr>
          <a:xfrm>
            <a:off x="5000587" y="5147025"/>
            <a:ext cx="288000" cy="28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Dax-Bold" pitchFamily="2" charset="0"/>
              </a:rPr>
              <a:t>8</a:t>
            </a:r>
            <a:endParaRPr lang="en-US" sz="1400" b="1" dirty="0">
              <a:solidFill>
                <a:schemeClr val="bg1"/>
              </a:solidFill>
              <a:latin typeface="Dax-Bold" pitchFamily="2" charset="0"/>
            </a:endParaRPr>
          </a:p>
        </p:txBody>
      </p:sp>
      <p:cxnSp>
        <p:nvCxnSpPr>
          <p:cNvPr id="63" name="Straight Connector 62"/>
          <p:cNvCxnSpPr/>
          <p:nvPr/>
        </p:nvCxnSpPr>
        <p:spPr>
          <a:xfrm>
            <a:off x="5000587" y="5513860"/>
            <a:ext cx="3312000" cy="0"/>
          </a:xfrm>
          <a:prstGeom prst="line">
            <a:avLst/>
          </a:prstGeom>
          <a:ln w="57150">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67" name="Rectangle 66"/>
          <p:cNvSpPr/>
          <p:nvPr/>
        </p:nvSpPr>
        <p:spPr>
          <a:xfrm>
            <a:off x="4911071" y="5511225"/>
            <a:ext cx="4232929" cy="615553"/>
          </a:xfrm>
          <a:prstGeom prst="rect">
            <a:avLst/>
          </a:prstGeom>
        </p:spPr>
        <p:txBody>
          <a:bodyPr wrap="square">
            <a:spAutoFit/>
          </a:bodyPr>
          <a:lstStyle/>
          <a:p>
            <a:r>
              <a:rPr lang="cs-CZ" dirty="0" smtClean="0">
                <a:solidFill>
                  <a:schemeClr val="tx2">
                    <a:lumMod val="50000"/>
                  </a:schemeClr>
                </a:solidFill>
                <a:latin typeface="Times New Roman" panose="02020603050405020304" pitchFamily="18" charset="0"/>
                <a:cs typeface="Times New Roman" panose="02020603050405020304" pitchFamily="18" charset="0"/>
              </a:rPr>
              <a:t>AGILNÍ VÝVOJ</a:t>
            </a:r>
          </a:p>
          <a:p>
            <a:r>
              <a:rPr lang="cs-CZ" sz="1600" dirty="0" smtClean="0">
                <a:solidFill>
                  <a:schemeClr val="tx2">
                    <a:lumMod val="50000"/>
                  </a:schemeClr>
                </a:solidFill>
                <a:latin typeface="Times New Roman" panose="02020603050405020304" pitchFamily="18" charset="0"/>
                <a:cs typeface="Times New Roman" panose="02020603050405020304" pitchFamily="18" charset="0"/>
              </a:rPr>
              <a:t>Nové funkce rychleji a častěji</a:t>
            </a:r>
            <a:endParaRPr lang="en-US" sz="16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655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tro_rainbow_ribbo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pic>
        <p:nvPicPr>
          <p:cNvPr id="10" name="Picture 9" descr="clou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7733"/>
            <a:ext cx="9144000" cy="1882205"/>
          </a:xfrm>
          <a:prstGeom prst="rect">
            <a:avLst/>
          </a:prstGeom>
        </p:spPr>
      </p:pic>
      <p:sp>
        <p:nvSpPr>
          <p:cNvPr id="11" name="Title 6"/>
          <p:cNvSpPr txBox="1">
            <a:spLocks/>
          </p:cNvSpPr>
          <p:nvPr/>
        </p:nvSpPr>
        <p:spPr>
          <a:xfrm>
            <a:off x="1143000" y="228600"/>
            <a:ext cx="6781800" cy="7921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1. </a:t>
            </a:r>
            <a:r>
              <a:rPr lang="cs-CZ" sz="4000" b="1" dirty="0" smtClean="0"/>
              <a:t>Jednotná správa </a:t>
            </a:r>
            <a:endParaRPr lang="en-US" sz="4000" b="1" dirty="0" smtClean="0"/>
          </a:p>
          <a:p>
            <a:r>
              <a:rPr lang="cs-CZ" sz="2400" dirty="0"/>
              <a:t>t</a:t>
            </a:r>
            <a:r>
              <a:rPr lang="cs-CZ" sz="2400" dirty="0" smtClean="0"/>
              <a:t>ištěných, elektronických a digitálních zdrojů</a:t>
            </a:r>
            <a:endParaRPr lang="en-US" sz="2400" dirty="0"/>
          </a:p>
        </p:txBody>
      </p:sp>
      <p:pic>
        <p:nvPicPr>
          <p:cNvPr id="29" name="Picture 28" descr="clou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79" y="2590800"/>
            <a:ext cx="3982006" cy="2886478"/>
          </a:xfrm>
          <a:prstGeom prst="rect">
            <a:avLst/>
          </a:prstGeom>
          <a:ln>
            <a:solidFill>
              <a:schemeClr val="bg1">
                <a:lumMod val="65000"/>
              </a:schemeClr>
            </a:solidFill>
          </a:ln>
          <a:effectLst>
            <a:outerShdw dist="38100" dir="2700000" algn="tl" rotWithShape="0">
              <a:schemeClr val="bg1">
                <a:lumMod val="75000"/>
              </a:schemeClr>
            </a:outerShdw>
          </a:effectLst>
        </p:spPr>
      </p:pic>
      <p:grpSp>
        <p:nvGrpSpPr>
          <p:cNvPr id="4" name="Group 3"/>
          <p:cNvGrpSpPr/>
          <p:nvPr/>
        </p:nvGrpSpPr>
        <p:grpSpPr>
          <a:xfrm>
            <a:off x="3489399" y="1358233"/>
            <a:ext cx="4740201" cy="5069228"/>
            <a:chOff x="4089197" y="1358233"/>
            <a:chExt cx="4740201" cy="5069228"/>
          </a:xfrm>
        </p:grpSpPr>
        <p:sp>
          <p:nvSpPr>
            <p:cNvPr id="3" name="Isosceles Triangle 2"/>
            <p:cNvSpPr/>
            <p:nvPr/>
          </p:nvSpPr>
          <p:spPr>
            <a:xfrm rot="16200000">
              <a:off x="2440364" y="3173652"/>
              <a:ext cx="4902642" cy="1604976"/>
            </a:xfrm>
            <a:prstGeom prst="triangle">
              <a:avLst>
                <a:gd name="adj" fmla="val 46955"/>
              </a:avLst>
            </a:prstGeom>
            <a:solidFill>
              <a:schemeClr val="accent1">
                <a:lumMod val="75000"/>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45" descr="Screen Clipping"/>
            <p:cNvPicPr>
              <a:picLocks noChangeAspect="1"/>
            </p:cNvPicPr>
            <p:nvPr/>
          </p:nvPicPr>
          <p:blipFill rotWithShape="1">
            <a:blip r:embed="rId5">
              <a:extLst>
                <a:ext uri="{28A0092B-C50C-407E-A947-70E740481C1C}">
                  <a14:useLocalDpi xmlns:a14="http://schemas.microsoft.com/office/drawing/2010/main" val="0"/>
                </a:ext>
              </a:extLst>
            </a:blip>
            <a:srcRect l="50000" t="3772" r="7030" b="6814"/>
            <a:stretch/>
          </p:blipFill>
          <p:spPr>
            <a:xfrm>
              <a:off x="5486400" y="1358233"/>
              <a:ext cx="3342998" cy="5042567"/>
            </a:xfrm>
            <a:prstGeom prst="rect">
              <a:avLst/>
            </a:prstGeom>
            <a:effectLst>
              <a:glow rad="101600">
                <a:schemeClr val="bg1">
                  <a:lumMod val="75000"/>
                  <a:alpha val="40000"/>
                </a:schemeClr>
              </a:glow>
            </a:effectLst>
          </p:spPr>
        </p:pic>
      </p:grpSp>
    </p:spTree>
    <p:extLst>
      <p:ext uri="{BB962C8B-B14F-4D97-AF65-F5344CB8AC3E}">
        <p14:creationId xmlns:p14="http://schemas.microsoft.com/office/powerpoint/2010/main" val="3600312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pic>
        <p:nvPicPr>
          <p:cNvPr id="8" name="Picture 7"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733"/>
            <a:ext cx="9144000" cy="1882205"/>
          </a:xfrm>
          <a:prstGeom prst="rect">
            <a:avLst/>
          </a:prstGeom>
        </p:spPr>
      </p:pic>
      <p:pic>
        <p:nvPicPr>
          <p:cNvPr id="9" name="Picture 8" descr="intro_rainbow_ribbon"/>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sp>
        <p:nvSpPr>
          <p:cNvPr id="2" name="TextBox 1"/>
          <p:cNvSpPr txBox="1"/>
          <p:nvPr/>
        </p:nvSpPr>
        <p:spPr>
          <a:xfrm>
            <a:off x="304800" y="101600"/>
            <a:ext cx="8686800" cy="584775"/>
          </a:xfrm>
          <a:prstGeom prst="rect">
            <a:avLst/>
          </a:prstGeom>
          <a:noFill/>
        </p:spPr>
        <p:txBody>
          <a:bodyPr wrap="square" rtlCol="0">
            <a:spAutoFit/>
          </a:bodyPr>
          <a:lstStyle/>
          <a:p>
            <a:r>
              <a:rPr lang="cs-CZ" sz="3200" b="1" dirty="0" smtClean="0"/>
              <a:t>Použijte nejvhodnější metadatové schéma</a:t>
            </a:r>
            <a:endParaRPr lang="en-US" sz="3200" b="1" dirty="0"/>
          </a:p>
        </p:txBody>
      </p:sp>
      <p:pic>
        <p:nvPicPr>
          <p:cNvPr id="4" name="Picture 8"/>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t="950" r="50428"/>
          <a:stretch/>
        </p:blipFill>
        <p:spPr bwMode="auto">
          <a:xfrm>
            <a:off x="165100" y="1184275"/>
            <a:ext cx="4254500" cy="4302125"/>
          </a:xfrm>
          <a:prstGeom prst="rect">
            <a:avLst/>
          </a:prstGeom>
          <a:ln>
            <a:solidFill>
              <a:schemeClr val="bg1">
                <a:lumMod val="65000"/>
              </a:schemeClr>
            </a:solidFill>
          </a:ln>
          <a:effectLst>
            <a:outerShdw dist="38100" dir="2700000" algn="tl" rotWithShape="0">
              <a:schemeClr val="bg1">
                <a:lumMod val="75000"/>
              </a:schemeClr>
            </a:outerShdw>
          </a:effectLst>
        </p:spPr>
      </p:pic>
      <p:pic>
        <p:nvPicPr>
          <p:cNvPr id="5" name="Picture 8"/>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49868" t="23172" r="1892"/>
          <a:stretch/>
        </p:blipFill>
        <p:spPr bwMode="auto">
          <a:xfrm>
            <a:off x="762000" y="3657600"/>
            <a:ext cx="4140200" cy="3124200"/>
          </a:xfrm>
          <a:prstGeom prst="rect">
            <a:avLst/>
          </a:prstGeom>
          <a:ln>
            <a:solidFill>
              <a:schemeClr val="bg1">
                <a:lumMod val="65000"/>
              </a:schemeClr>
            </a:solidFill>
          </a:ln>
          <a:effectLst>
            <a:outerShdw dist="38100" dir="2700000" algn="tl" rotWithShape="0">
              <a:schemeClr val="bg1">
                <a:lumMod val="75000"/>
              </a:schemeClr>
            </a:outerShdw>
          </a:effectLst>
        </p:spPr>
      </p:pic>
      <p:sp>
        <p:nvSpPr>
          <p:cNvPr id="6" name="TextBox 5"/>
          <p:cNvSpPr txBox="1"/>
          <p:nvPr/>
        </p:nvSpPr>
        <p:spPr>
          <a:xfrm>
            <a:off x="5333999" y="1219200"/>
            <a:ext cx="3657601" cy="5262979"/>
          </a:xfrm>
          <a:prstGeom prst="rect">
            <a:avLst/>
          </a:prstGeom>
          <a:noFill/>
        </p:spPr>
        <p:txBody>
          <a:bodyPr wrap="square" rtlCol="0">
            <a:spAutoFit/>
          </a:bodyPr>
          <a:lstStyle/>
          <a:p>
            <a:r>
              <a:rPr lang="cs-CZ" sz="2800" dirty="0" smtClean="0"/>
              <a:t>Navrženo flexibilně pro dnešní sbírky</a:t>
            </a:r>
            <a:endParaRPr lang="en-US" sz="2800" dirty="0" smtClean="0"/>
          </a:p>
          <a:p>
            <a:endParaRPr lang="en-US" sz="2800" dirty="0"/>
          </a:p>
          <a:p>
            <a:r>
              <a:rPr lang="en-US" sz="2800" dirty="0" smtClean="0"/>
              <a:t>MARC </a:t>
            </a:r>
            <a:r>
              <a:rPr lang="cs-CZ" sz="2800" dirty="0"/>
              <a:t>s</a:t>
            </a:r>
            <a:r>
              <a:rPr lang="en-US" sz="2800" dirty="0" smtClean="0"/>
              <a:t> RDA</a:t>
            </a:r>
          </a:p>
          <a:p>
            <a:endParaRPr lang="en-US" sz="2800" dirty="0"/>
          </a:p>
          <a:p>
            <a:r>
              <a:rPr lang="en-US" sz="2800" dirty="0" smtClean="0"/>
              <a:t>Dublin Core</a:t>
            </a:r>
          </a:p>
          <a:p>
            <a:endParaRPr lang="en-US" sz="2800" dirty="0"/>
          </a:p>
          <a:p>
            <a:r>
              <a:rPr lang="cs-CZ" sz="2800" dirty="0" smtClean="0"/>
              <a:t>Automatické uložení a </a:t>
            </a:r>
            <a:r>
              <a:rPr lang="cs-CZ" sz="2800" dirty="0" err="1" smtClean="0"/>
              <a:t>verzování</a:t>
            </a:r>
            <a:r>
              <a:rPr lang="cs-CZ" sz="2800" dirty="0" smtClean="0"/>
              <a:t> záznamu</a:t>
            </a:r>
          </a:p>
          <a:p>
            <a:endParaRPr lang="en-US" sz="2800" dirty="0"/>
          </a:p>
          <a:p>
            <a:r>
              <a:rPr lang="cs-CZ" sz="2800" dirty="0" smtClean="0"/>
              <a:t>Šablony záznamu a normalizační pravidla</a:t>
            </a:r>
            <a:endParaRPr lang="en-US" sz="2800" dirty="0"/>
          </a:p>
        </p:txBody>
      </p:sp>
    </p:spTree>
    <p:extLst>
      <p:ext uri="{BB962C8B-B14F-4D97-AF65-F5344CB8AC3E}">
        <p14:creationId xmlns:p14="http://schemas.microsoft.com/office/powerpoint/2010/main" val="4081723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tro_rainbow_ribbo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pic>
        <p:nvPicPr>
          <p:cNvPr id="10" name="Picture 9" descr="clou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7733"/>
            <a:ext cx="9144000" cy="1882205"/>
          </a:xfrm>
          <a:prstGeom prst="rect">
            <a:avLst/>
          </a:prstGeom>
        </p:spPr>
      </p:pic>
      <p:sp>
        <p:nvSpPr>
          <p:cNvPr id="11" name="Title 6"/>
          <p:cNvSpPr txBox="1">
            <a:spLocks/>
          </p:cNvSpPr>
          <p:nvPr/>
        </p:nvSpPr>
        <p:spPr>
          <a:xfrm>
            <a:off x="152400" y="228600"/>
            <a:ext cx="8534400" cy="7921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2. </a:t>
            </a:r>
            <a:r>
              <a:rPr lang="cs-CZ" sz="4000" b="1" dirty="0" err="1" smtClean="0"/>
              <a:t>Workflow</a:t>
            </a:r>
            <a:r>
              <a:rPr lang="cs-CZ" sz="4000" b="1" dirty="0" smtClean="0"/>
              <a:t> založená na pravidlech </a:t>
            </a:r>
            <a:endParaRPr lang="en-US" sz="4000" b="1" dirty="0" smtClean="0"/>
          </a:p>
          <a:p>
            <a:r>
              <a:rPr lang="cs-CZ" sz="2400" dirty="0" smtClean="0"/>
              <a:t>Automatizované knihovními procesy</a:t>
            </a:r>
            <a:endParaRPr lang="en-US" sz="2400" dirty="0"/>
          </a:p>
        </p:txBody>
      </p:sp>
      <p:pic>
        <p:nvPicPr>
          <p:cNvPr id="29" name="Picture 28" descr="clou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pic>
        <p:nvPicPr>
          <p:cNvPr id="6" name="Picture 5" descr="Screen Shot 2013-02-20 at 8.00.1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948" y="1663700"/>
            <a:ext cx="3831652" cy="3822700"/>
          </a:xfrm>
          <a:prstGeom prst="rect">
            <a:avLst/>
          </a:prstGeom>
          <a:ln>
            <a:solidFill>
              <a:schemeClr val="bg1">
                <a:lumMod val="65000"/>
              </a:schemeClr>
            </a:solidFill>
          </a:ln>
          <a:effectLst>
            <a:outerShdw dist="38100" dir="2700000" algn="tl" rotWithShape="0">
              <a:schemeClr val="bg1">
                <a:lumMod val="75000"/>
              </a:schemeClr>
            </a:outerShdw>
          </a:effectLst>
        </p:spPr>
      </p:pic>
      <p:sp>
        <p:nvSpPr>
          <p:cNvPr id="7" name="TextBox 6"/>
          <p:cNvSpPr txBox="1"/>
          <p:nvPr/>
        </p:nvSpPr>
        <p:spPr>
          <a:xfrm>
            <a:off x="4724400" y="1794569"/>
            <a:ext cx="3810000" cy="4401205"/>
          </a:xfrm>
          <a:prstGeom prst="rect">
            <a:avLst/>
          </a:prstGeom>
          <a:noFill/>
        </p:spPr>
        <p:txBody>
          <a:bodyPr wrap="square" rtlCol="0">
            <a:spAutoFit/>
          </a:bodyPr>
          <a:lstStyle/>
          <a:p>
            <a:r>
              <a:rPr lang="cs-CZ" sz="2800" dirty="0" smtClean="0"/>
              <a:t>Běžné úkoly jsou plně automatizované na základě knihovnou definovaných profilů</a:t>
            </a:r>
          </a:p>
          <a:p>
            <a:endParaRPr lang="cs-CZ" sz="2800" dirty="0" smtClean="0"/>
          </a:p>
          <a:p>
            <a:r>
              <a:rPr lang="cs-CZ" sz="2800" dirty="0" smtClean="0"/>
              <a:t>Import záznamu, akvizice a mnohem víc </a:t>
            </a:r>
            <a:endParaRPr lang="en-US" sz="2800" dirty="0"/>
          </a:p>
          <a:p>
            <a:endParaRPr lang="en-US" sz="2800" dirty="0"/>
          </a:p>
          <a:p>
            <a:r>
              <a:rPr lang="cs-CZ" sz="2800" dirty="0" smtClean="0"/>
              <a:t>Založeno na rolích, </a:t>
            </a:r>
            <a:r>
              <a:rPr lang="en-US" sz="2800" dirty="0" err="1" smtClean="0"/>
              <a:t>inteligent</a:t>
            </a:r>
            <a:r>
              <a:rPr lang="cs-CZ" sz="2800" dirty="0" smtClean="0"/>
              <a:t>ní </a:t>
            </a:r>
            <a:endParaRPr lang="en-US" sz="2800" dirty="0"/>
          </a:p>
        </p:txBody>
      </p:sp>
    </p:spTree>
    <p:extLst>
      <p:ext uri="{BB962C8B-B14F-4D97-AF65-F5344CB8AC3E}">
        <p14:creationId xmlns:p14="http://schemas.microsoft.com/office/powerpoint/2010/main" val="257597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tro_rainbow_ribbo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pic>
        <p:nvPicPr>
          <p:cNvPr id="10" name="Picture 9" descr="clou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7733"/>
            <a:ext cx="9144000" cy="1882205"/>
          </a:xfrm>
          <a:prstGeom prst="rect">
            <a:avLst/>
          </a:prstGeom>
        </p:spPr>
      </p:pic>
      <p:sp>
        <p:nvSpPr>
          <p:cNvPr id="11" name="Title 6"/>
          <p:cNvSpPr txBox="1">
            <a:spLocks/>
          </p:cNvSpPr>
          <p:nvPr/>
        </p:nvSpPr>
        <p:spPr>
          <a:xfrm>
            <a:off x="1143000" y="228600"/>
            <a:ext cx="6781800" cy="7921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3. </a:t>
            </a:r>
            <a:r>
              <a:rPr lang="cs-CZ" sz="4000" b="1" dirty="0" smtClean="0"/>
              <a:t>Pokročilé analytiky</a:t>
            </a:r>
            <a:endParaRPr lang="en-US" sz="4000" b="1" dirty="0" smtClean="0"/>
          </a:p>
          <a:p>
            <a:r>
              <a:rPr lang="cs-CZ" sz="2400" dirty="0" smtClean="0"/>
              <a:t>Poznejte, jak vaše knihovna funguje</a:t>
            </a:r>
            <a:endParaRPr lang="en-US" sz="2400" dirty="0"/>
          </a:p>
        </p:txBody>
      </p:sp>
      <p:pic>
        <p:nvPicPr>
          <p:cNvPr id="29" name="Picture 28" descr="clou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sp>
        <p:nvSpPr>
          <p:cNvPr id="6" name="מלבן מעוגל 32"/>
          <p:cNvSpPr/>
          <p:nvPr/>
        </p:nvSpPr>
        <p:spPr bwMode="auto">
          <a:xfrm flipV="1">
            <a:off x="504372" y="1676400"/>
            <a:ext cx="8153400" cy="4419600"/>
          </a:xfrm>
          <a:prstGeom prst="roundRect">
            <a:avLst>
              <a:gd name="adj" fmla="val 2727"/>
            </a:avLst>
          </a:prstGeom>
          <a:solidFill>
            <a:schemeClr val="bg1"/>
          </a:solidFill>
          <a:ln w="76200" cap="flat" cmpd="sng" algn="ctr">
            <a:solidFill>
              <a:schemeClr val="tx1">
                <a:lumMod val="50000"/>
                <a:lumOff val="50000"/>
              </a:schemeClr>
            </a:solidFill>
            <a:prstDash val="solid"/>
            <a:round/>
            <a:headEnd type="none" w="med" len="med"/>
            <a:tailEnd type="triangle" w="med" len="med"/>
          </a:ln>
          <a:effectLst/>
        </p:spPr>
        <p:txBody>
          <a:bodyPr/>
          <a:lstStyle/>
          <a:p>
            <a:pPr algn="ctr">
              <a:defRPr/>
            </a:pPr>
            <a:endParaRPr lang="en-US">
              <a:solidFill>
                <a:srgbClr val="000000"/>
              </a:solidFill>
              <a:latin typeface="Arial" pitchFamily="34" charset="0"/>
              <a:cs typeface="Arial" pitchFamily="34" charset="0"/>
            </a:endParaRPr>
          </a:p>
        </p:txBody>
      </p:sp>
      <p:pic>
        <p:nvPicPr>
          <p:cNvPr id="7"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b="12313"/>
          <a:stretch>
            <a:fillRect/>
          </a:stretch>
        </p:blipFill>
        <p:spPr bwMode="auto">
          <a:xfrm>
            <a:off x="758077" y="1892305"/>
            <a:ext cx="7645991" cy="3987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852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pic>
        <p:nvPicPr>
          <p:cNvPr id="13" name="Picture 12"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3" y="67733"/>
            <a:ext cx="9144000" cy="1882205"/>
          </a:xfrm>
          <a:prstGeom prst="rect">
            <a:avLst/>
          </a:prstGeom>
        </p:spPr>
      </p:pic>
      <p:pic>
        <p:nvPicPr>
          <p:cNvPr id="9" name="Picture 8" descr="intro_rainbow_ribbon"/>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sp>
        <p:nvSpPr>
          <p:cNvPr id="2" name="TextBox 1"/>
          <p:cNvSpPr txBox="1"/>
          <p:nvPr/>
        </p:nvSpPr>
        <p:spPr>
          <a:xfrm>
            <a:off x="361392" y="228600"/>
            <a:ext cx="7921399" cy="584775"/>
          </a:xfrm>
          <a:prstGeom prst="rect">
            <a:avLst/>
          </a:prstGeom>
          <a:noFill/>
        </p:spPr>
        <p:txBody>
          <a:bodyPr wrap="none" rtlCol="0">
            <a:spAutoFit/>
          </a:bodyPr>
          <a:lstStyle/>
          <a:p>
            <a:r>
              <a:rPr lang="cs-CZ" sz="3200" b="1" dirty="0" smtClean="0"/>
              <a:t>Lépe se rozhodujte na základě skutečných dat</a:t>
            </a:r>
            <a:endParaRPr lang="en-US" sz="3200" b="1" dirty="0"/>
          </a:p>
        </p:txBody>
      </p:sp>
      <p:sp>
        <p:nvSpPr>
          <p:cNvPr id="47" name="TextBox 46"/>
          <p:cNvSpPr txBox="1"/>
          <p:nvPr/>
        </p:nvSpPr>
        <p:spPr>
          <a:xfrm>
            <a:off x="459015" y="1545771"/>
            <a:ext cx="4876799" cy="674688"/>
          </a:xfrm>
          <a:prstGeom prst="rect">
            <a:avLst/>
          </a:prstGeom>
          <a:solidFill>
            <a:srgbClr val="FFFFFF">
              <a:alpha val="47000"/>
            </a:srgbClr>
          </a:solidFill>
          <a:ln>
            <a:solidFill>
              <a:srgbClr val="FC5D43"/>
            </a:solidFill>
          </a:ln>
          <a:effectLst/>
        </p:spPr>
        <p:txBody>
          <a:bodyPr lIns="182880" anchor="ctr"/>
          <a:lstStyle/>
          <a:p>
            <a:r>
              <a:rPr lang="cs-CZ" sz="1600" dirty="0" smtClean="0">
                <a:solidFill>
                  <a:schemeClr val="tx1">
                    <a:lumMod val="95000"/>
                    <a:lumOff val="5000"/>
                  </a:schemeClr>
                </a:solidFill>
                <a:latin typeface="Arial" pitchFamily="34" charset="0"/>
                <a:cs typeface="Arial" pitchFamily="34" charset="0"/>
              </a:rPr>
              <a:t>Sofistikované analýzy, informovaná rozhodnutí</a:t>
            </a:r>
            <a:endParaRPr lang="en-US" sz="1600" dirty="0">
              <a:solidFill>
                <a:schemeClr val="tx1">
                  <a:lumMod val="95000"/>
                  <a:lumOff val="5000"/>
                </a:schemeClr>
              </a:solidFill>
              <a:latin typeface="Arial" pitchFamily="34" charset="0"/>
              <a:cs typeface="Arial" pitchFamily="34" charset="0"/>
            </a:endParaRPr>
          </a:p>
        </p:txBody>
      </p:sp>
      <p:sp>
        <p:nvSpPr>
          <p:cNvPr id="48" name="TextBox 47"/>
          <p:cNvSpPr txBox="1"/>
          <p:nvPr/>
        </p:nvSpPr>
        <p:spPr>
          <a:xfrm>
            <a:off x="457201" y="3497603"/>
            <a:ext cx="4876798" cy="673100"/>
          </a:xfrm>
          <a:prstGeom prst="rect">
            <a:avLst/>
          </a:prstGeom>
          <a:solidFill>
            <a:srgbClr val="FFFFFF">
              <a:alpha val="47000"/>
            </a:srgbClr>
          </a:solidFill>
          <a:ln>
            <a:solidFill>
              <a:srgbClr val="42B675"/>
            </a:solidFill>
          </a:ln>
          <a:effectLst/>
        </p:spPr>
        <p:txBody>
          <a:bodyPr lIns="182880" anchor="ctr"/>
          <a:lstStyle/>
          <a:p>
            <a:r>
              <a:rPr lang="cs-CZ" sz="1600" dirty="0" smtClean="0">
                <a:solidFill>
                  <a:schemeClr val="tx1">
                    <a:lumMod val="95000"/>
                    <a:lumOff val="5000"/>
                  </a:schemeClr>
                </a:solidFill>
                <a:latin typeface="Arial" pitchFamily="34" charset="0"/>
                <a:cs typeface="Arial" pitchFamily="34" charset="0"/>
              </a:rPr>
              <a:t>Datové analytiky a vizualizace dat jsou součástí každodenní práce</a:t>
            </a:r>
            <a:endParaRPr lang="en-US" sz="1600" dirty="0">
              <a:solidFill>
                <a:schemeClr val="tx1">
                  <a:lumMod val="95000"/>
                  <a:lumOff val="5000"/>
                </a:schemeClr>
              </a:solidFill>
              <a:latin typeface="Arial" pitchFamily="34" charset="0"/>
              <a:cs typeface="Arial" pitchFamily="34" charset="0"/>
            </a:endParaRPr>
          </a:p>
        </p:txBody>
      </p:sp>
      <p:sp>
        <p:nvSpPr>
          <p:cNvPr id="49" name="TextBox 48"/>
          <p:cNvSpPr txBox="1"/>
          <p:nvPr/>
        </p:nvSpPr>
        <p:spPr>
          <a:xfrm>
            <a:off x="457201" y="4390175"/>
            <a:ext cx="4876798" cy="673100"/>
          </a:xfrm>
          <a:prstGeom prst="rect">
            <a:avLst/>
          </a:prstGeom>
          <a:solidFill>
            <a:srgbClr val="FFFFFF">
              <a:alpha val="47000"/>
            </a:srgbClr>
          </a:solidFill>
          <a:ln>
            <a:solidFill>
              <a:srgbClr val="3F8AC5"/>
            </a:solidFill>
          </a:ln>
          <a:effectLst/>
        </p:spPr>
        <p:txBody>
          <a:bodyPr lIns="182880" anchor="ctr"/>
          <a:lstStyle/>
          <a:p>
            <a:r>
              <a:rPr lang="cs-CZ" sz="1600" dirty="0" smtClean="0">
                <a:solidFill>
                  <a:schemeClr val="tx1">
                    <a:lumMod val="95000"/>
                    <a:lumOff val="5000"/>
                  </a:schemeClr>
                </a:solidFill>
                <a:latin typeface="Arial" pitchFamily="34" charset="0"/>
                <a:cs typeface="Arial" pitchFamily="34" charset="0"/>
              </a:rPr>
              <a:t>Sada obvyklých šablon</a:t>
            </a:r>
            <a:endParaRPr lang="en-US" sz="1600" dirty="0">
              <a:solidFill>
                <a:schemeClr val="tx1">
                  <a:lumMod val="95000"/>
                  <a:lumOff val="5000"/>
                </a:schemeClr>
              </a:solidFill>
              <a:latin typeface="Arial" pitchFamily="34" charset="0"/>
              <a:cs typeface="Arial" pitchFamily="34" charset="0"/>
            </a:endParaRPr>
          </a:p>
        </p:txBody>
      </p:sp>
      <p:sp>
        <p:nvSpPr>
          <p:cNvPr id="50" name="TextBox 49"/>
          <p:cNvSpPr txBox="1"/>
          <p:nvPr/>
        </p:nvSpPr>
        <p:spPr>
          <a:xfrm>
            <a:off x="457201" y="5282746"/>
            <a:ext cx="4876798" cy="673100"/>
          </a:xfrm>
          <a:prstGeom prst="rect">
            <a:avLst/>
          </a:prstGeom>
          <a:solidFill>
            <a:srgbClr val="FFFFFF">
              <a:alpha val="47000"/>
            </a:srgbClr>
          </a:solidFill>
          <a:ln>
            <a:solidFill>
              <a:srgbClr val="660066"/>
            </a:solidFill>
          </a:ln>
          <a:effectLst/>
        </p:spPr>
        <p:txBody>
          <a:bodyPr lIns="182880" anchor="ctr"/>
          <a:lstStyle/>
          <a:p>
            <a:r>
              <a:rPr lang="cs-CZ" sz="1600" dirty="0" smtClean="0">
                <a:solidFill>
                  <a:schemeClr val="tx1">
                    <a:lumMod val="95000"/>
                    <a:lumOff val="5000"/>
                  </a:schemeClr>
                </a:solidFill>
                <a:latin typeface="Arial" pitchFamily="34" charset="0"/>
                <a:cs typeface="Arial" pitchFamily="34" charset="0"/>
              </a:rPr>
              <a:t>Různé možnosti přizpůsobení, jak pro netechnické, tak pro technicky zběhlejší uživatele</a:t>
            </a:r>
            <a:endParaRPr lang="en-US" sz="1600" dirty="0">
              <a:solidFill>
                <a:schemeClr val="tx1">
                  <a:lumMod val="95000"/>
                  <a:lumOff val="5000"/>
                </a:schemeClr>
              </a:solidFill>
              <a:latin typeface="Arial" pitchFamily="34" charset="0"/>
              <a:cs typeface="Arial" pitchFamily="34" charset="0"/>
            </a:endParaRPr>
          </a:p>
        </p:txBody>
      </p:sp>
      <p:sp>
        <p:nvSpPr>
          <p:cNvPr id="52" name="TextBox 51"/>
          <p:cNvSpPr txBox="1"/>
          <p:nvPr/>
        </p:nvSpPr>
        <p:spPr>
          <a:xfrm>
            <a:off x="457200" y="2439931"/>
            <a:ext cx="4876799" cy="838200"/>
          </a:xfrm>
          <a:prstGeom prst="rect">
            <a:avLst/>
          </a:prstGeom>
          <a:solidFill>
            <a:srgbClr val="FFFFFF">
              <a:alpha val="47000"/>
            </a:srgbClr>
          </a:solidFill>
          <a:ln>
            <a:solidFill>
              <a:srgbClr val="FC5D43"/>
            </a:solidFill>
          </a:ln>
          <a:effectLst/>
        </p:spPr>
        <p:txBody>
          <a:bodyPr lIns="182880" anchor="ctr"/>
          <a:lstStyle/>
          <a:p>
            <a:r>
              <a:rPr lang="cs-CZ" sz="1600" dirty="0" err="1" smtClean="0">
                <a:solidFill>
                  <a:schemeClr val="tx1">
                    <a:lumMod val="95000"/>
                    <a:lumOff val="5000"/>
                  </a:schemeClr>
                </a:solidFill>
                <a:latin typeface="Arial" pitchFamily="34" charset="0"/>
                <a:cs typeface="Arial" pitchFamily="34" charset="0"/>
              </a:rPr>
              <a:t>Widgety</a:t>
            </a:r>
            <a:r>
              <a:rPr lang="cs-CZ" sz="1600" dirty="0" smtClean="0">
                <a:solidFill>
                  <a:schemeClr val="tx1">
                    <a:lumMod val="95000"/>
                    <a:lumOff val="5000"/>
                  </a:schemeClr>
                </a:solidFill>
                <a:latin typeface="Arial" pitchFamily="34" charset="0"/>
                <a:cs typeface="Arial" pitchFamily="34" charset="0"/>
              </a:rPr>
              <a:t> pro jednotlivé role, </a:t>
            </a:r>
            <a:r>
              <a:rPr lang="cs-CZ" sz="1600" dirty="0" err="1" smtClean="0">
                <a:solidFill>
                  <a:schemeClr val="tx1">
                    <a:lumMod val="95000"/>
                    <a:lumOff val="5000"/>
                  </a:schemeClr>
                </a:solidFill>
                <a:latin typeface="Arial" pitchFamily="34" charset="0"/>
                <a:cs typeface="Arial" pitchFamily="34" charset="0"/>
              </a:rPr>
              <a:t>dashboard</a:t>
            </a:r>
            <a:r>
              <a:rPr lang="cs-CZ" sz="1600" dirty="0" smtClean="0">
                <a:solidFill>
                  <a:schemeClr val="tx1">
                    <a:lumMod val="95000"/>
                    <a:lumOff val="5000"/>
                  </a:schemeClr>
                </a:solidFill>
                <a:latin typeface="Arial" pitchFamily="34" charset="0"/>
                <a:cs typeface="Arial" pitchFamily="34" charset="0"/>
              </a:rPr>
              <a:t>, jednorázové i periodické reporty ve více formátech – reporting a analýzy podle vašich potřeb</a:t>
            </a:r>
            <a:r>
              <a:rPr lang="en-US" sz="1600" dirty="0" smtClean="0">
                <a:solidFill>
                  <a:schemeClr val="tx1">
                    <a:lumMod val="95000"/>
                    <a:lumOff val="5000"/>
                  </a:schemeClr>
                </a:solidFill>
                <a:latin typeface="Arial" pitchFamily="34" charset="0"/>
                <a:cs typeface="Arial" pitchFamily="34" charset="0"/>
              </a:rPr>
              <a:t>.</a:t>
            </a:r>
            <a:endParaRPr lang="en-US" sz="1600" dirty="0">
              <a:solidFill>
                <a:schemeClr val="tx1">
                  <a:lumMod val="95000"/>
                  <a:lumOff val="5000"/>
                </a:schemeClr>
              </a:solidFill>
              <a:latin typeface="Arial" pitchFamily="34" charset="0"/>
              <a:cs typeface="Arial" pitchFamily="34" charset="0"/>
            </a:endParaRPr>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1524000"/>
            <a:ext cx="2971800" cy="2215816"/>
          </a:xfrm>
          <a:prstGeom prst="rect">
            <a:avLst/>
          </a:prstGeom>
          <a:solidFill>
            <a:srgbClr val="FFFFFF">
              <a:alpha val="47000"/>
            </a:srgbClr>
          </a:solidFill>
          <a:ln>
            <a:solidFill>
              <a:srgbClr val="FC5D43"/>
            </a:solidFill>
          </a:ln>
          <a:effectLst/>
        </p:spPr>
      </p:pic>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599" y="3968836"/>
            <a:ext cx="2971801" cy="1987010"/>
          </a:xfrm>
          <a:prstGeom prst="rect">
            <a:avLst/>
          </a:prstGeom>
          <a:solidFill>
            <a:srgbClr val="FFFFFF">
              <a:alpha val="47000"/>
            </a:srgbClr>
          </a:solidFill>
          <a:ln>
            <a:solidFill>
              <a:srgbClr val="660066"/>
            </a:solidFill>
          </a:ln>
          <a:effectLst/>
        </p:spPr>
      </p:pic>
    </p:spTree>
    <p:extLst>
      <p:ext uri="{BB962C8B-B14F-4D97-AF65-F5344CB8AC3E}">
        <p14:creationId xmlns:p14="http://schemas.microsoft.com/office/powerpoint/2010/main" val="83749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pic>
        <p:nvPicPr>
          <p:cNvPr id="103" name="Picture 102"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733"/>
            <a:ext cx="9144000" cy="1882205"/>
          </a:xfrm>
          <a:prstGeom prst="rect">
            <a:avLst/>
          </a:prstGeom>
        </p:spPr>
      </p:pic>
      <p:pic>
        <p:nvPicPr>
          <p:cNvPr id="9" name="Picture 8" descr="intro_rainbow_ribbon"/>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sp>
        <p:nvSpPr>
          <p:cNvPr id="107" name="מלבן מעוגל 32"/>
          <p:cNvSpPr/>
          <p:nvPr/>
        </p:nvSpPr>
        <p:spPr bwMode="auto">
          <a:xfrm flipV="1">
            <a:off x="139958" y="1524000"/>
            <a:ext cx="8845422" cy="5169876"/>
          </a:xfrm>
          <a:prstGeom prst="roundRect">
            <a:avLst>
              <a:gd name="adj" fmla="val 2727"/>
            </a:avLst>
          </a:prstGeom>
          <a:solidFill>
            <a:schemeClr val="bg1"/>
          </a:solidFill>
          <a:ln w="76200" cap="flat" cmpd="sng" algn="ctr">
            <a:solidFill>
              <a:schemeClr val="tx1">
                <a:lumMod val="50000"/>
                <a:lumOff val="50000"/>
              </a:schemeClr>
            </a:solidFill>
            <a:prstDash val="solid"/>
            <a:round/>
            <a:headEnd type="none" w="med" len="med"/>
            <a:tailEnd type="triangle" w="med" len="med"/>
          </a:ln>
          <a:effectLst/>
        </p:spPr>
        <p:txBody>
          <a:bodyPr/>
          <a:lstStyle/>
          <a:p>
            <a:pPr algn="ctr">
              <a:defRPr/>
            </a:pPr>
            <a:endParaRPr lang="en-US">
              <a:solidFill>
                <a:srgbClr val="000000"/>
              </a:solidFill>
              <a:latin typeface="Arial" pitchFamily="34" charset="0"/>
              <a:cs typeface="Arial" pitchFamily="34" charset="0"/>
            </a:endParaRPr>
          </a:p>
        </p:txBody>
      </p:sp>
      <p:pic>
        <p:nvPicPr>
          <p:cNvPr id="104"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36513"/>
          <a:stretch/>
        </p:blipFill>
        <p:spPr bwMode="auto">
          <a:xfrm>
            <a:off x="393699" y="1599637"/>
            <a:ext cx="8382000" cy="505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6"/>
          <p:cNvSpPr txBox="1">
            <a:spLocks/>
          </p:cNvSpPr>
          <p:nvPr/>
        </p:nvSpPr>
        <p:spPr>
          <a:xfrm>
            <a:off x="1143000" y="228600"/>
            <a:ext cx="6781800" cy="7921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4. O</a:t>
            </a:r>
            <a:r>
              <a:rPr lang="cs-CZ" sz="4000" b="1" dirty="0" err="1" smtClean="0"/>
              <a:t>tevřená</a:t>
            </a:r>
            <a:r>
              <a:rPr lang="cs-CZ" sz="4000" b="1" dirty="0" smtClean="0"/>
              <a:t> platforma</a:t>
            </a:r>
            <a:endParaRPr lang="en-US" sz="4000" b="1" dirty="0" smtClean="0"/>
          </a:p>
          <a:p>
            <a:r>
              <a:rPr lang="cs-CZ" sz="2400" dirty="0" smtClean="0"/>
              <a:t>Rozš</a:t>
            </a:r>
            <a:r>
              <a:rPr lang="cs-CZ" sz="2400" dirty="0"/>
              <a:t>i</a:t>
            </a:r>
            <a:r>
              <a:rPr lang="cs-CZ" sz="2400" dirty="0" smtClean="0"/>
              <a:t>řujte, budujte, integrujte</a:t>
            </a:r>
            <a:endParaRPr lang="en-US" sz="2400" dirty="0"/>
          </a:p>
        </p:txBody>
      </p:sp>
    </p:spTree>
    <p:extLst>
      <p:ext uri="{BB962C8B-B14F-4D97-AF65-F5344CB8AC3E}">
        <p14:creationId xmlns:p14="http://schemas.microsoft.com/office/powerpoint/2010/main" val="862586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9152" y="948565"/>
            <a:ext cx="9044848" cy="5410374"/>
            <a:chOff x="99152" y="948565"/>
            <a:chExt cx="9044848" cy="5410374"/>
          </a:xfrm>
        </p:grpSpPr>
        <p:sp>
          <p:nvSpPr>
            <p:cNvPr id="3" name="Round Single Corner Rectangle 2"/>
            <p:cNvSpPr/>
            <p:nvPr/>
          </p:nvSpPr>
          <p:spPr bwMode="auto">
            <a:xfrm rot="10800000">
              <a:off x="99153" y="3711414"/>
              <a:ext cx="3754220" cy="2634686"/>
            </a:xfrm>
            <a:prstGeom prst="round1Rect">
              <a:avLst/>
            </a:prstGeom>
            <a:gradFill flip="none" rotWithShape="1">
              <a:gsLst>
                <a:gs pos="14000">
                  <a:srgbClr val="FFFF93">
                    <a:alpha val="58000"/>
                  </a:srgbClr>
                </a:gs>
                <a:gs pos="58000">
                  <a:srgbClr val="808080">
                    <a:lumMod val="20000"/>
                    <a:lumOff val="80000"/>
                  </a:srgbClr>
                </a:gs>
                <a:gs pos="100000">
                  <a:srgbClr val="FFFFFF">
                    <a:lumMod val="85000"/>
                  </a:srgb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 name="Round Single Corner Rectangle 3"/>
            <p:cNvSpPr/>
            <p:nvPr/>
          </p:nvSpPr>
          <p:spPr bwMode="auto">
            <a:xfrm rot="10800000" flipH="1">
              <a:off x="5229188" y="3697542"/>
              <a:ext cx="3754220" cy="2634686"/>
            </a:xfrm>
            <a:prstGeom prst="round1Rect">
              <a:avLst/>
            </a:prstGeom>
            <a:gradFill flip="none" rotWithShape="1">
              <a:gsLst>
                <a:gs pos="14000">
                  <a:srgbClr val="FFFF93">
                    <a:alpha val="58000"/>
                  </a:srgbClr>
                </a:gs>
                <a:gs pos="58000">
                  <a:srgbClr val="808080">
                    <a:lumMod val="20000"/>
                    <a:lumOff val="80000"/>
                  </a:srgbClr>
                </a:gs>
                <a:gs pos="100000">
                  <a:srgbClr val="FFFFFF">
                    <a:lumMod val="85000"/>
                  </a:srgb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5" name="Round Single Corner Rectangle 4"/>
            <p:cNvSpPr/>
            <p:nvPr/>
          </p:nvSpPr>
          <p:spPr bwMode="auto">
            <a:xfrm rot="10800000" flipH="1">
              <a:off x="5245573" y="3708448"/>
              <a:ext cx="3754221" cy="2650491"/>
            </a:xfrm>
            <a:prstGeom prst="round1Rect">
              <a:avLst/>
            </a:prstGeom>
            <a:noFill/>
            <a:ln w="12700" cap="flat" cmpd="sng" algn="ctr">
              <a:solidFill>
                <a:srgbClr val="FFFFFF">
                  <a:lumMod val="75000"/>
                </a:srgb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6" name="Round Single Corner Rectangle 5"/>
            <p:cNvSpPr/>
            <p:nvPr/>
          </p:nvSpPr>
          <p:spPr bwMode="auto">
            <a:xfrm rot="10800000">
              <a:off x="99152" y="3706242"/>
              <a:ext cx="3754221" cy="2650491"/>
            </a:xfrm>
            <a:prstGeom prst="round1Rect">
              <a:avLst/>
            </a:prstGeom>
            <a:noFill/>
            <a:ln w="12700" cap="flat" cmpd="sng" algn="ctr">
              <a:solidFill>
                <a:srgbClr val="FFFFFF">
                  <a:lumMod val="75000"/>
                </a:srgb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grpSp>
          <p:nvGrpSpPr>
            <p:cNvPr id="7" name="Group 6"/>
            <p:cNvGrpSpPr/>
            <p:nvPr/>
          </p:nvGrpSpPr>
          <p:grpSpPr>
            <a:xfrm>
              <a:off x="3046564" y="2577897"/>
              <a:ext cx="2906122" cy="1939175"/>
              <a:chOff x="3274175" y="4448969"/>
              <a:chExt cx="2581509" cy="1714482"/>
            </a:xfrm>
          </p:grpSpPr>
          <p:sp>
            <p:nvSpPr>
              <p:cNvPr id="97" name="Oval 96"/>
              <p:cNvSpPr/>
              <p:nvPr/>
            </p:nvSpPr>
            <p:spPr>
              <a:xfrm>
                <a:off x="3274175" y="5607619"/>
                <a:ext cx="2581509" cy="555832"/>
              </a:xfrm>
              <a:prstGeom prst="ellipse">
                <a:avLst/>
              </a:prstGeom>
              <a:gradFill flip="none" rotWithShape="1">
                <a:gsLst>
                  <a:gs pos="100000">
                    <a:srgbClr val="FFFFFF">
                      <a:lumMod val="85000"/>
                      <a:alpha val="0"/>
                    </a:srgbClr>
                  </a:gs>
                  <a:gs pos="0">
                    <a:srgbClr val="000000">
                      <a:alpha val="59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grpSp>
            <p:nvGrpSpPr>
              <p:cNvPr id="98" name="Group 4"/>
              <p:cNvGrpSpPr>
                <a:grpSpLocks noChangeAspect="1"/>
              </p:cNvGrpSpPr>
              <p:nvPr/>
            </p:nvGrpSpPr>
            <p:grpSpPr bwMode="auto">
              <a:xfrm>
                <a:off x="3328493" y="4448969"/>
                <a:ext cx="2239963" cy="1341438"/>
                <a:chOff x="2041" y="2738"/>
                <a:chExt cx="1411" cy="845"/>
              </a:xfrm>
            </p:grpSpPr>
            <p:sp>
              <p:nvSpPr>
                <p:cNvPr id="100" name="AutoShape 3"/>
                <p:cNvSpPr>
                  <a:spLocks noChangeAspect="1" noChangeArrowheads="1" noTextEdit="1"/>
                </p:cNvSpPr>
                <p:nvPr/>
              </p:nvSpPr>
              <p:spPr bwMode="auto">
                <a:xfrm>
                  <a:off x="2041" y="2750"/>
                  <a:ext cx="1348"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01" name="Freeform 5"/>
                <p:cNvSpPr>
                  <a:spLocks/>
                </p:cNvSpPr>
                <p:nvPr/>
              </p:nvSpPr>
              <p:spPr bwMode="auto">
                <a:xfrm>
                  <a:off x="2104" y="2738"/>
                  <a:ext cx="1348" cy="833"/>
                </a:xfrm>
                <a:custGeom>
                  <a:avLst/>
                  <a:gdLst>
                    <a:gd name="T0" fmla="*/ 493 w 4044"/>
                    <a:gd name="T1" fmla="*/ 1228 h 2499"/>
                    <a:gd name="T2" fmla="*/ 354 w 4044"/>
                    <a:gd name="T3" fmla="*/ 1280 h 2499"/>
                    <a:gd name="T4" fmla="*/ 232 w 4044"/>
                    <a:gd name="T5" fmla="*/ 1360 h 2499"/>
                    <a:gd name="T6" fmla="*/ 132 w 4044"/>
                    <a:gd name="T7" fmla="*/ 1464 h 2499"/>
                    <a:gd name="T8" fmla="*/ 57 w 4044"/>
                    <a:gd name="T9" fmla="*/ 1590 h 2499"/>
                    <a:gd name="T10" fmla="*/ 12 w 4044"/>
                    <a:gd name="T11" fmla="*/ 1732 h 2499"/>
                    <a:gd name="T12" fmla="*/ 0 w 4044"/>
                    <a:gd name="T13" fmla="*/ 1855 h 2499"/>
                    <a:gd name="T14" fmla="*/ 21 w 4044"/>
                    <a:gd name="T15" fmla="*/ 2015 h 2499"/>
                    <a:gd name="T16" fmla="*/ 78 w 4044"/>
                    <a:gd name="T17" fmla="*/ 2162 h 2499"/>
                    <a:gd name="T18" fmla="*/ 168 w 4044"/>
                    <a:gd name="T19" fmla="*/ 2288 h 2499"/>
                    <a:gd name="T20" fmla="*/ 285 w 4044"/>
                    <a:gd name="T21" fmla="*/ 2388 h 2499"/>
                    <a:gd name="T22" fmla="*/ 423 w 4044"/>
                    <a:gd name="T23" fmla="*/ 2460 h 2499"/>
                    <a:gd name="T24" fmla="*/ 579 w 4044"/>
                    <a:gd name="T25" fmla="*/ 2496 h 2499"/>
                    <a:gd name="T26" fmla="*/ 3362 w 4044"/>
                    <a:gd name="T27" fmla="*/ 2498 h 2499"/>
                    <a:gd name="T28" fmla="*/ 3539 w 4044"/>
                    <a:gd name="T29" fmla="*/ 2466 h 2499"/>
                    <a:gd name="T30" fmla="*/ 3698 w 4044"/>
                    <a:gd name="T31" fmla="*/ 2394 h 2499"/>
                    <a:gd name="T32" fmla="*/ 3833 w 4044"/>
                    <a:gd name="T33" fmla="*/ 2288 h 2499"/>
                    <a:gd name="T34" fmla="*/ 3939 w 4044"/>
                    <a:gd name="T35" fmla="*/ 2153 h 2499"/>
                    <a:gd name="T36" fmla="*/ 4011 w 4044"/>
                    <a:gd name="T37" fmla="*/ 1994 h 2499"/>
                    <a:gd name="T38" fmla="*/ 4043 w 4044"/>
                    <a:gd name="T39" fmla="*/ 1818 h 2499"/>
                    <a:gd name="T40" fmla="*/ 4037 w 4044"/>
                    <a:gd name="T41" fmla="*/ 1677 h 2499"/>
                    <a:gd name="T42" fmla="*/ 3993 w 4044"/>
                    <a:gd name="T43" fmla="*/ 1515 h 2499"/>
                    <a:gd name="T44" fmla="*/ 3915 w 4044"/>
                    <a:gd name="T45" fmla="*/ 1370 h 2499"/>
                    <a:gd name="T46" fmla="*/ 3806 w 4044"/>
                    <a:gd name="T47" fmla="*/ 1247 h 2499"/>
                    <a:gd name="T48" fmla="*/ 3672 w 4044"/>
                    <a:gd name="T49" fmla="*/ 1153 h 2499"/>
                    <a:gd name="T50" fmla="*/ 3519 w 4044"/>
                    <a:gd name="T51" fmla="*/ 1090 h 2499"/>
                    <a:gd name="T52" fmla="*/ 3384 w 4044"/>
                    <a:gd name="T53" fmla="*/ 1066 h 2499"/>
                    <a:gd name="T54" fmla="*/ 3381 w 4044"/>
                    <a:gd name="T55" fmla="*/ 898 h 2499"/>
                    <a:gd name="T56" fmla="*/ 3326 w 4044"/>
                    <a:gd name="T57" fmla="*/ 657 h 2499"/>
                    <a:gd name="T58" fmla="*/ 3217 w 4044"/>
                    <a:gd name="T59" fmla="*/ 442 h 2499"/>
                    <a:gd name="T60" fmla="*/ 3059 w 4044"/>
                    <a:gd name="T61" fmla="*/ 261 h 2499"/>
                    <a:gd name="T62" fmla="*/ 2863 w 4044"/>
                    <a:gd name="T63" fmla="*/ 121 h 2499"/>
                    <a:gd name="T64" fmla="*/ 2635 w 4044"/>
                    <a:gd name="T65" fmla="*/ 31 h 2499"/>
                    <a:gd name="T66" fmla="*/ 2385 w 4044"/>
                    <a:gd name="T67" fmla="*/ 0 h 2499"/>
                    <a:gd name="T68" fmla="*/ 2218 w 4044"/>
                    <a:gd name="T69" fmla="*/ 13 h 2499"/>
                    <a:gd name="T70" fmla="*/ 2023 w 4044"/>
                    <a:gd name="T71" fmla="*/ 67 h 2499"/>
                    <a:gd name="T72" fmla="*/ 1847 w 4044"/>
                    <a:gd name="T73" fmla="*/ 157 h 2499"/>
                    <a:gd name="T74" fmla="*/ 1692 w 4044"/>
                    <a:gd name="T75" fmla="*/ 278 h 2499"/>
                    <a:gd name="T76" fmla="*/ 1563 w 4044"/>
                    <a:gd name="T77" fmla="*/ 428 h 2499"/>
                    <a:gd name="T78" fmla="*/ 1466 w 4044"/>
                    <a:gd name="T79" fmla="*/ 600 h 2499"/>
                    <a:gd name="T80" fmla="*/ 1407 w 4044"/>
                    <a:gd name="T81" fmla="*/ 696 h 2499"/>
                    <a:gd name="T82" fmla="*/ 1309 w 4044"/>
                    <a:gd name="T83" fmla="*/ 623 h 2499"/>
                    <a:gd name="T84" fmla="*/ 1192 w 4044"/>
                    <a:gd name="T85" fmla="*/ 576 h 2499"/>
                    <a:gd name="T86" fmla="*/ 1064 w 4044"/>
                    <a:gd name="T87" fmla="*/ 560 h 2499"/>
                    <a:gd name="T88" fmla="*/ 962 w 4044"/>
                    <a:gd name="T89" fmla="*/ 570 h 2499"/>
                    <a:gd name="T90" fmla="*/ 845 w 4044"/>
                    <a:gd name="T91" fmla="*/ 609 h 2499"/>
                    <a:gd name="T92" fmla="*/ 743 w 4044"/>
                    <a:gd name="T93" fmla="*/ 675 h 2499"/>
                    <a:gd name="T94" fmla="*/ 661 w 4044"/>
                    <a:gd name="T95" fmla="*/ 762 h 2499"/>
                    <a:gd name="T96" fmla="*/ 600 w 4044"/>
                    <a:gd name="T97" fmla="*/ 867 h 2499"/>
                    <a:gd name="T98" fmla="*/ 567 w 4044"/>
                    <a:gd name="T99" fmla="*/ 987 h 2499"/>
                    <a:gd name="T100" fmla="*/ 562 w 4044"/>
                    <a:gd name="T101" fmla="*/ 1102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44" h="2499">
                      <a:moveTo>
                        <a:pt x="583" y="1213"/>
                      </a:moveTo>
                      <a:lnTo>
                        <a:pt x="583" y="1213"/>
                      </a:lnTo>
                      <a:lnTo>
                        <a:pt x="553" y="1217"/>
                      </a:lnTo>
                      <a:lnTo>
                        <a:pt x="523" y="1222"/>
                      </a:lnTo>
                      <a:lnTo>
                        <a:pt x="493" y="1228"/>
                      </a:lnTo>
                      <a:lnTo>
                        <a:pt x="465" y="1237"/>
                      </a:lnTo>
                      <a:lnTo>
                        <a:pt x="436" y="1246"/>
                      </a:lnTo>
                      <a:lnTo>
                        <a:pt x="408" y="1256"/>
                      </a:lnTo>
                      <a:lnTo>
                        <a:pt x="381" y="1267"/>
                      </a:lnTo>
                      <a:lnTo>
                        <a:pt x="354" y="1280"/>
                      </a:lnTo>
                      <a:lnTo>
                        <a:pt x="328" y="1294"/>
                      </a:lnTo>
                      <a:lnTo>
                        <a:pt x="303" y="1309"/>
                      </a:lnTo>
                      <a:lnTo>
                        <a:pt x="279" y="1325"/>
                      </a:lnTo>
                      <a:lnTo>
                        <a:pt x="255" y="1342"/>
                      </a:lnTo>
                      <a:lnTo>
                        <a:pt x="232" y="1360"/>
                      </a:lnTo>
                      <a:lnTo>
                        <a:pt x="210" y="1379"/>
                      </a:lnTo>
                      <a:lnTo>
                        <a:pt x="189" y="1398"/>
                      </a:lnTo>
                      <a:lnTo>
                        <a:pt x="169" y="1419"/>
                      </a:lnTo>
                      <a:lnTo>
                        <a:pt x="150" y="1442"/>
                      </a:lnTo>
                      <a:lnTo>
                        <a:pt x="132" y="1464"/>
                      </a:lnTo>
                      <a:lnTo>
                        <a:pt x="114" y="1488"/>
                      </a:lnTo>
                      <a:lnTo>
                        <a:pt x="99" y="1512"/>
                      </a:lnTo>
                      <a:lnTo>
                        <a:pt x="84" y="1538"/>
                      </a:lnTo>
                      <a:lnTo>
                        <a:pt x="69" y="1563"/>
                      </a:lnTo>
                      <a:lnTo>
                        <a:pt x="57" y="1590"/>
                      </a:lnTo>
                      <a:lnTo>
                        <a:pt x="45" y="1617"/>
                      </a:lnTo>
                      <a:lnTo>
                        <a:pt x="34" y="1646"/>
                      </a:lnTo>
                      <a:lnTo>
                        <a:pt x="25" y="1674"/>
                      </a:lnTo>
                      <a:lnTo>
                        <a:pt x="18" y="1702"/>
                      </a:lnTo>
                      <a:lnTo>
                        <a:pt x="12" y="1732"/>
                      </a:lnTo>
                      <a:lnTo>
                        <a:pt x="7" y="1762"/>
                      </a:lnTo>
                      <a:lnTo>
                        <a:pt x="3" y="1792"/>
                      </a:lnTo>
                      <a:lnTo>
                        <a:pt x="1" y="1824"/>
                      </a:lnTo>
                      <a:lnTo>
                        <a:pt x="0" y="1855"/>
                      </a:lnTo>
                      <a:lnTo>
                        <a:pt x="0" y="1855"/>
                      </a:lnTo>
                      <a:lnTo>
                        <a:pt x="1" y="1888"/>
                      </a:lnTo>
                      <a:lnTo>
                        <a:pt x="3" y="1921"/>
                      </a:lnTo>
                      <a:lnTo>
                        <a:pt x="7" y="1952"/>
                      </a:lnTo>
                      <a:lnTo>
                        <a:pt x="13" y="1984"/>
                      </a:lnTo>
                      <a:lnTo>
                        <a:pt x="21" y="2015"/>
                      </a:lnTo>
                      <a:lnTo>
                        <a:pt x="30" y="2047"/>
                      </a:lnTo>
                      <a:lnTo>
                        <a:pt x="39" y="2077"/>
                      </a:lnTo>
                      <a:lnTo>
                        <a:pt x="51" y="2105"/>
                      </a:lnTo>
                      <a:lnTo>
                        <a:pt x="64" y="2134"/>
                      </a:lnTo>
                      <a:lnTo>
                        <a:pt x="78" y="2162"/>
                      </a:lnTo>
                      <a:lnTo>
                        <a:pt x="93" y="2189"/>
                      </a:lnTo>
                      <a:lnTo>
                        <a:pt x="111" y="2215"/>
                      </a:lnTo>
                      <a:lnTo>
                        <a:pt x="129" y="2240"/>
                      </a:lnTo>
                      <a:lnTo>
                        <a:pt x="147" y="2264"/>
                      </a:lnTo>
                      <a:lnTo>
                        <a:pt x="168" y="2288"/>
                      </a:lnTo>
                      <a:lnTo>
                        <a:pt x="189" y="2310"/>
                      </a:lnTo>
                      <a:lnTo>
                        <a:pt x="211" y="2331"/>
                      </a:lnTo>
                      <a:lnTo>
                        <a:pt x="235" y="2352"/>
                      </a:lnTo>
                      <a:lnTo>
                        <a:pt x="259" y="2370"/>
                      </a:lnTo>
                      <a:lnTo>
                        <a:pt x="285" y="2388"/>
                      </a:lnTo>
                      <a:lnTo>
                        <a:pt x="310" y="2406"/>
                      </a:lnTo>
                      <a:lnTo>
                        <a:pt x="337" y="2421"/>
                      </a:lnTo>
                      <a:lnTo>
                        <a:pt x="366" y="2435"/>
                      </a:lnTo>
                      <a:lnTo>
                        <a:pt x="394" y="2448"/>
                      </a:lnTo>
                      <a:lnTo>
                        <a:pt x="423" y="2460"/>
                      </a:lnTo>
                      <a:lnTo>
                        <a:pt x="453" y="2471"/>
                      </a:lnTo>
                      <a:lnTo>
                        <a:pt x="484" y="2478"/>
                      </a:lnTo>
                      <a:lnTo>
                        <a:pt x="516" y="2486"/>
                      </a:lnTo>
                      <a:lnTo>
                        <a:pt x="547" y="2492"/>
                      </a:lnTo>
                      <a:lnTo>
                        <a:pt x="579" y="2496"/>
                      </a:lnTo>
                      <a:lnTo>
                        <a:pt x="612" y="2498"/>
                      </a:lnTo>
                      <a:lnTo>
                        <a:pt x="645" y="2499"/>
                      </a:lnTo>
                      <a:lnTo>
                        <a:pt x="3325" y="2499"/>
                      </a:lnTo>
                      <a:lnTo>
                        <a:pt x="3325" y="2499"/>
                      </a:lnTo>
                      <a:lnTo>
                        <a:pt x="3362" y="2498"/>
                      </a:lnTo>
                      <a:lnTo>
                        <a:pt x="3398" y="2495"/>
                      </a:lnTo>
                      <a:lnTo>
                        <a:pt x="3434" y="2490"/>
                      </a:lnTo>
                      <a:lnTo>
                        <a:pt x="3470" y="2484"/>
                      </a:lnTo>
                      <a:lnTo>
                        <a:pt x="3504" y="2477"/>
                      </a:lnTo>
                      <a:lnTo>
                        <a:pt x="3539" y="2466"/>
                      </a:lnTo>
                      <a:lnTo>
                        <a:pt x="3572" y="2456"/>
                      </a:lnTo>
                      <a:lnTo>
                        <a:pt x="3605" y="2442"/>
                      </a:lnTo>
                      <a:lnTo>
                        <a:pt x="3636" y="2429"/>
                      </a:lnTo>
                      <a:lnTo>
                        <a:pt x="3668" y="2412"/>
                      </a:lnTo>
                      <a:lnTo>
                        <a:pt x="3698" y="2394"/>
                      </a:lnTo>
                      <a:lnTo>
                        <a:pt x="3726" y="2376"/>
                      </a:lnTo>
                      <a:lnTo>
                        <a:pt x="3755" y="2357"/>
                      </a:lnTo>
                      <a:lnTo>
                        <a:pt x="3782" y="2334"/>
                      </a:lnTo>
                      <a:lnTo>
                        <a:pt x="3809" y="2312"/>
                      </a:lnTo>
                      <a:lnTo>
                        <a:pt x="3833" y="2288"/>
                      </a:lnTo>
                      <a:lnTo>
                        <a:pt x="3857" y="2264"/>
                      </a:lnTo>
                      <a:lnTo>
                        <a:pt x="3879" y="2237"/>
                      </a:lnTo>
                      <a:lnTo>
                        <a:pt x="3902" y="2210"/>
                      </a:lnTo>
                      <a:lnTo>
                        <a:pt x="3921" y="2182"/>
                      </a:lnTo>
                      <a:lnTo>
                        <a:pt x="3939" y="2153"/>
                      </a:lnTo>
                      <a:lnTo>
                        <a:pt x="3957" y="2123"/>
                      </a:lnTo>
                      <a:lnTo>
                        <a:pt x="3974" y="2092"/>
                      </a:lnTo>
                      <a:lnTo>
                        <a:pt x="3987" y="2060"/>
                      </a:lnTo>
                      <a:lnTo>
                        <a:pt x="4001" y="2027"/>
                      </a:lnTo>
                      <a:lnTo>
                        <a:pt x="4011" y="1994"/>
                      </a:lnTo>
                      <a:lnTo>
                        <a:pt x="4022" y="1960"/>
                      </a:lnTo>
                      <a:lnTo>
                        <a:pt x="4029" y="1926"/>
                      </a:lnTo>
                      <a:lnTo>
                        <a:pt x="4035" y="1890"/>
                      </a:lnTo>
                      <a:lnTo>
                        <a:pt x="4040" y="1854"/>
                      </a:lnTo>
                      <a:lnTo>
                        <a:pt x="4043" y="1818"/>
                      </a:lnTo>
                      <a:lnTo>
                        <a:pt x="4044" y="1780"/>
                      </a:lnTo>
                      <a:lnTo>
                        <a:pt x="4044" y="1780"/>
                      </a:lnTo>
                      <a:lnTo>
                        <a:pt x="4043" y="1746"/>
                      </a:lnTo>
                      <a:lnTo>
                        <a:pt x="4041" y="1711"/>
                      </a:lnTo>
                      <a:lnTo>
                        <a:pt x="4037" y="1677"/>
                      </a:lnTo>
                      <a:lnTo>
                        <a:pt x="4031" y="1643"/>
                      </a:lnTo>
                      <a:lnTo>
                        <a:pt x="4023" y="1610"/>
                      </a:lnTo>
                      <a:lnTo>
                        <a:pt x="4014" y="1578"/>
                      </a:lnTo>
                      <a:lnTo>
                        <a:pt x="4005" y="1545"/>
                      </a:lnTo>
                      <a:lnTo>
                        <a:pt x="3993" y="1515"/>
                      </a:lnTo>
                      <a:lnTo>
                        <a:pt x="3980" y="1484"/>
                      </a:lnTo>
                      <a:lnTo>
                        <a:pt x="3965" y="1454"/>
                      </a:lnTo>
                      <a:lnTo>
                        <a:pt x="3950" y="1425"/>
                      </a:lnTo>
                      <a:lnTo>
                        <a:pt x="3933" y="1397"/>
                      </a:lnTo>
                      <a:lnTo>
                        <a:pt x="3915" y="1370"/>
                      </a:lnTo>
                      <a:lnTo>
                        <a:pt x="3896" y="1343"/>
                      </a:lnTo>
                      <a:lnTo>
                        <a:pt x="3875" y="1318"/>
                      </a:lnTo>
                      <a:lnTo>
                        <a:pt x="3852" y="1294"/>
                      </a:lnTo>
                      <a:lnTo>
                        <a:pt x="3830" y="1270"/>
                      </a:lnTo>
                      <a:lnTo>
                        <a:pt x="3806" y="1247"/>
                      </a:lnTo>
                      <a:lnTo>
                        <a:pt x="3782" y="1226"/>
                      </a:lnTo>
                      <a:lnTo>
                        <a:pt x="3756" y="1205"/>
                      </a:lnTo>
                      <a:lnTo>
                        <a:pt x="3729" y="1187"/>
                      </a:lnTo>
                      <a:lnTo>
                        <a:pt x="3701" y="1169"/>
                      </a:lnTo>
                      <a:lnTo>
                        <a:pt x="3672" y="1153"/>
                      </a:lnTo>
                      <a:lnTo>
                        <a:pt x="3644" y="1136"/>
                      </a:lnTo>
                      <a:lnTo>
                        <a:pt x="3614" y="1123"/>
                      </a:lnTo>
                      <a:lnTo>
                        <a:pt x="3582" y="1111"/>
                      </a:lnTo>
                      <a:lnTo>
                        <a:pt x="3551" y="1099"/>
                      </a:lnTo>
                      <a:lnTo>
                        <a:pt x="3519" y="1090"/>
                      </a:lnTo>
                      <a:lnTo>
                        <a:pt x="3486" y="1081"/>
                      </a:lnTo>
                      <a:lnTo>
                        <a:pt x="3453" y="1074"/>
                      </a:lnTo>
                      <a:lnTo>
                        <a:pt x="3419" y="1069"/>
                      </a:lnTo>
                      <a:lnTo>
                        <a:pt x="3384" y="1066"/>
                      </a:lnTo>
                      <a:lnTo>
                        <a:pt x="3384" y="1066"/>
                      </a:lnTo>
                      <a:lnTo>
                        <a:pt x="3387" y="1033"/>
                      </a:lnTo>
                      <a:lnTo>
                        <a:pt x="3387" y="1002"/>
                      </a:lnTo>
                      <a:lnTo>
                        <a:pt x="3387" y="1002"/>
                      </a:lnTo>
                      <a:lnTo>
                        <a:pt x="3386" y="949"/>
                      </a:lnTo>
                      <a:lnTo>
                        <a:pt x="3381" y="898"/>
                      </a:lnTo>
                      <a:lnTo>
                        <a:pt x="3375" y="849"/>
                      </a:lnTo>
                      <a:lnTo>
                        <a:pt x="3367" y="800"/>
                      </a:lnTo>
                      <a:lnTo>
                        <a:pt x="3356" y="750"/>
                      </a:lnTo>
                      <a:lnTo>
                        <a:pt x="3343" y="704"/>
                      </a:lnTo>
                      <a:lnTo>
                        <a:pt x="3326" y="657"/>
                      </a:lnTo>
                      <a:lnTo>
                        <a:pt x="3308" y="611"/>
                      </a:lnTo>
                      <a:lnTo>
                        <a:pt x="3289" y="567"/>
                      </a:lnTo>
                      <a:lnTo>
                        <a:pt x="3266" y="524"/>
                      </a:lnTo>
                      <a:lnTo>
                        <a:pt x="3242" y="482"/>
                      </a:lnTo>
                      <a:lnTo>
                        <a:pt x="3217" y="442"/>
                      </a:lnTo>
                      <a:lnTo>
                        <a:pt x="3188" y="403"/>
                      </a:lnTo>
                      <a:lnTo>
                        <a:pt x="3158" y="364"/>
                      </a:lnTo>
                      <a:lnTo>
                        <a:pt x="3127" y="328"/>
                      </a:lnTo>
                      <a:lnTo>
                        <a:pt x="3094" y="293"/>
                      </a:lnTo>
                      <a:lnTo>
                        <a:pt x="3059" y="261"/>
                      </a:lnTo>
                      <a:lnTo>
                        <a:pt x="3023" y="229"/>
                      </a:lnTo>
                      <a:lnTo>
                        <a:pt x="2984" y="199"/>
                      </a:lnTo>
                      <a:lnTo>
                        <a:pt x="2945" y="171"/>
                      </a:lnTo>
                      <a:lnTo>
                        <a:pt x="2905" y="145"/>
                      </a:lnTo>
                      <a:lnTo>
                        <a:pt x="2863" y="121"/>
                      </a:lnTo>
                      <a:lnTo>
                        <a:pt x="2819" y="99"/>
                      </a:lnTo>
                      <a:lnTo>
                        <a:pt x="2776" y="78"/>
                      </a:lnTo>
                      <a:lnTo>
                        <a:pt x="2729" y="61"/>
                      </a:lnTo>
                      <a:lnTo>
                        <a:pt x="2683" y="45"/>
                      </a:lnTo>
                      <a:lnTo>
                        <a:pt x="2635" y="31"/>
                      </a:lnTo>
                      <a:lnTo>
                        <a:pt x="2587" y="21"/>
                      </a:lnTo>
                      <a:lnTo>
                        <a:pt x="2538" y="12"/>
                      </a:lnTo>
                      <a:lnTo>
                        <a:pt x="2488" y="4"/>
                      </a:lnTo>
                      <a:lnTo>
                        <a:pt x="2437" y="1"/>
                      </a:lnTo>
                      <a:lnTo>
                        <a:pt x="2385" y="0"/>
                      </a:lnTo>
                      <a:lnTo>
                        <a:pt x="2385" y="0"/>
                      </a:lnTo>
                      <a:lnTo>
                        <a:pt x="2343" y="1"/>
                      </a:lnTo>
                      <a:lnTo>
                        <a:pt x="2301" y="3"/>
                      </a:lnTo>
                      <a:lnTo>
                        <a:pt x="2260" y="7"/>
                      </a:lnTo>
                      <a:lnTo>
                        <a:pt x="2218" y="13"/>
                      </a:lnTo>
                      <a:lnTo>
                        <a:pt x="2178" y="21"/>
                      </a:lnTo>
                      <a:lnTo>
                        <a:pt x="2139" y="30"/>
                      </a:lnTo>
                      <a:lnTo>
                        <a:pt x="2100" y="40"/>
                      </a:lnTo>
                      <a:lnTo>
                        <a:pt x="2061" y="54"/>
                      </a:lnTo>
                      <a:lnTo>
                        <a:pt x="2023" y="67"/>
                      </a:lnTo>
                      <a:lnTo>
                        <a:pt x="1986" y="82"/>
                      </a:lnTo>
                      <a:lnTo>
                        <a:pt x="1950" y="99"/>
                      </a:lnTo>
                      <a:lnTo>
                        <a:pt x="1914" y="117"/>
                      </a:lnTo>
                      <a:lnTo>
                        <a:pt x="1880" y="136"/>
                      </a:lnTo>
                      <a:lnTo>
                        <a:pt x="1847" y="157"/>
                      </a:lnTo>
                      <a:lnTo>
                        <a:pt x="1814" y="178"/>
                      </a:lnTo>
                      <a:lnTo>
                        <a:pt x="1782" y="202"/>
                      </a:lnTo>
                      <a:lnTo>
                        <a:pt x="1751" y="226"/>
                      </a:lnTo>
                      <a:lnTo>
                        <a:pt x="1721" y="252"/>
                      </a:lnTo>
                      <a:lnTo>
                        <a:pt x="1692" y="278"/>
                      </a:lnTo>
                      <a:lnTo>
                        <a:pt x="1664" y="305"/>
                      </a:lnTo>
                      <a:lnTo>
                        <a:pt x="1637" y="335"/>
                      </a:lnTo>
                      <a:lnTo>
                        <a:pt x="1611" y="365"/>
                      </a:lnTo>
                      <a:lnTo>
                        <a:pt x="1587" y="395"/>
                      </a:lnTo>
                      <a:lnTo>
                        <a:pt x="1563" y="428"/>
                      </a:lnTo>
                      <a:lnTo>
                        <a:pt x="1541" y="461"/>
                      </a:lnTo>
                      <a:lnTo>
                        <a:pt x="1521" y="494"/>
                      </a:lnTo>
                      <a:lnTo>
                        <a:pt x="1502" y="529"/>
                      </a:lnTo>
                      <a:lnTo>
                        <a:pt x="1484" y="564"/>
                      </a:lnTo>
                      <a:lnTo>
                        <a:pt x="1466" y="600"/>
                      </a:lnTo>
                      <a:lnTo>
                        <a:pt x="1451" y="638"/>
                      </a:lnTo>
                      <a:lnTo>
                        <a:pt x="1437" y="675"/>
                      </a:lnTo>
                      <a:lnTo>
                        <a:pt x="1425" y="713"/>
                      </a:lnTo>
                      <a:lnTo>
                        <a:pt x="1425" y="713"/>
                      </a:lnTo>
                      <a:lnTo>
                        <a:pt x="1407" y="696"/>
                      </a:lnTo>
                      <a:lnTo>
                        <a:pt x="1389" y="680"/>
                      </a:lnTo>
                      <a:lnTo>
                        <a:pt x="1370" y="663"/>
                      </a:lnTo>
                      <a:lnTo>
                        <a:pt x="1350" y="650"/>
                      </a:lnTo>
                      <a:lnTo>
                        <a:pt x="1330" y="636"/>
                      </a:lnTo>
                      <a:lnTo>
                        <a:pt x="1309" y="623"/>
                      </a:lnTo>
                      <a:lnTo>
                        <a:pt x="1286" y="612"/>
                      </a:lnTo>
                      <a:lnTo>
                        <a:pt x="1264" y="602"/>
                      </a:lnTo>
                      <a:lnTo>
                        <a:pt x="1240" y="591"/>
                      </a:lnTo>
                      <a:lnTo>
                        <a:pt x="1216" y="584"/>
                      </a:lnTo>
                      <a:lnTo>
                        <a:pt x="1192" y="576"/>
                      </a:lnTo>
                      <a:lnTo>
                        <a:pt x="1168" y="570"/>
                      </a:lnTo>
                      <a:lnTo>
                        <a:pt x="1142" y="566"/>
                      </a:lnTo>
                      <a:lnTo>
                        <a:pt x="1117" y="563"/>
                      </a:lnTo>
                      <a:lnTo>
                        <a:pt x="1090" y="561"/>
                      </a:lnTo>
                      <a:lnTo>
                        <a:pt x="1064" y="560"/>
                      </a:lnTo>
                      <a:lnTo>
                        <a:pt x="1064" y="560"/>
                      </a:lnTo>
                      <a:lnTo>
                        <a:pt x="1037" y="561"/>
                      </a:lnTo>
                      <a:lnTo>
                        <a:pt x="1012" y="563"/>
                      </a:lnTo>
                      <a:lnTo>
                        <a:pt x="986" y="566"/>
                      </a:lnTo>
                      <a:lnTo>
                        <a:pt x="962" y="570"/>
                      </a:lnTo>
                      <a:lnTo>
                        <a:pt x="938" y="576"/>
                      </a:lnTo>
                      <a:lnTo>
                        <a:pt x="914" y="582"/>
                      </a:lnTo>
                      <a:lnTo>
                        <a:pt x="890" y="591"/>
                      </a:lnTo>
                      <a:lnTo>
                        <a:pt x="868" y="600"/>
                      </a:lnTo>
                      <a:lnTo>
                        <a:pt x="845" y="609"/>
                      </a:lnTo>
                      <a:lnTo>
                        <a:pt x="824" y="621"/>
                      </a:lnTo>
                      <a:lnTo>
                        <a:pt x="803" y="633"/>
                      </a:lnTo>
                      <a:lnTo>
                        <a:pt x="782" y="645"/>
                      </a:lnTo>
                      <a:lnTo>
                        <a:pt x="763" y="660"/>
                      </a:lnTo>
                      <a:lnTo>
                        <a:pt x="743" y="675"/>
                      </a:lnTo>
                      <a:lnTo>
                        <a:pt x="725" y="690"/>
                      </a:lnTo>
                      <a:lnTo>
                        <a:pt x="707" y="707"/>
                      </a:lnTo>
                      <a:lnTo>
                        <a:pt x="691" y="725"/>
                      </a:lnTo>
                      <a:lnTo>
                        <a:pt x="676" y="743"/>
                      </a:lnTo>
                      <a:lnTo>
                        <a:pt x="661" y="762"/>
                      </a:lnTo>
                      <a:lnTo>
                        <a:pt x="646" y="782"/>
                      </a:lnTo>
                      <a:lnTo>
                        <a:pt x="634" y="803"/>
                      </a:lnTo>
                      <a:lnTo>
                        <a:pt x="621" y="824"/>
                      </a:lnTo>
                      <a:lnTo>
                        <a:pt x="610" y="844"/>
                      </a:lnTo>
                      <a:lnTo>
                        <a:pt x="600" y="867"/>
                      </a:lnTo>
                      <a:lnTo>
                        <a:pt x="591" y="889"/>
                      </a:lnTo>
                      <a:lnTo>
                        <a:pt x="583" y="913"/>
                      </a:lnTo>
                      <a:lnTo>
                        <a:pt x="576" y="937"/>
                      </a:lnTo>
                      <a:lnTo>
                        <a:pt x="571" y="961"/>
                      </a:lnTo>
                      <a:lnTo>
                        <a:pt x="567" y="987"/>
                      </a:lnTo>
                      <a:lnTo>
                        <a:pt x="564" y="1012"/>
                      </a:lnTo>
                      <a:lnTo>
                        <a:pt x="561" y="1038"/>
                      </a:lnTo>
                      <a:lnTo>
                        <a:pt x="561" y="1063"/>
                      </a:lnTo>
                      <a:lnTo>
                        <a:pt x="561" y="1063"/>
                      </a:lnTo>
                      <a:lnTo>
                        <a:pt x="562" y="1102"/>
                      </a:lnTo>
                      <a:lnTo>
                        <a:pt x="567" y="1139"/>
                      </a:lnTo>
                      <a:lnTo>
                        <a:pt x="574" y="1177"/>
                      </a:lnTo>
                      <a:lnTo>
                        <a:pt x="583" y="1213"/>
                      </a:lnTo>
                      <a:lnTo>
                        <a:pt x="583" y="1213"/>
                      </a:lnTo>
                      <a:close/>
                    </a:path>
                  </a:pathLst>
                </a:custGeom>
                <a:solidFill>
                  <a:srgbClr val="FFFFFF"/>
                </a:solidFill>
                <a:ln>
                  <a:noFill/>
                </a:ln>
                <a:effectLst>
                  <a:innerShdw blurRad="114300">
                    <a:prstClr val="black">
                      <a:alpha val="68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pic>
            <p:nvPicPr>
              <p:cNvPr id="9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08174" y="4888331"/>
                <a:ext cx="1229996" cy="70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3596142" y="948565"/>
              <a:ext cx="1587905" cy="1048545"/>
              <a:chOff x="3705444" y="1365456"/>
              <a:chExt cx="1770926" cy="1169400"/>
            </a:xfrm>
          </p:grpSpPr>
          <p:sp>
            <p:nvSpPr>
              <p:cNvPr id="95" name="Oval 94"/>
              <p:cNvSpPr/>
              <p:nvPr/>
            </p:nvSpPr>
            <p:spPr>
              <a:xfrm>
                <a:off x="3705444" y="2142169"/>
                <a:ext cx="1770926" cy="392687"/>
              </a:xfrm>
              <a:prstGeom prst="ellipse">
                <a:avLst/>
              </a:prstGeom>
              <a:gradFill flip="none" rotWithShape="1">
                <a:gsLst>
                  <a:gs pos="100000">
                    <a:srgbClr val="FFFFFF">
                      <a:lumMod val="85000"/>
                      <a:alpha val="0"/>
                    </a:srgbClr>
                  </a:gs>
                  <a:gs pos="0">
                    <a:srgbClr val="000000">
                      <a:alpha val="59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96" name="Picture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3044" y="1365456"/>
                <a:ext cx="1017765" cy="946821"/>
              </a:xfrm>
              <a:prstGeom prst="rect">
                <a:avLst/>
              </a:prstGeom>
            </p:spPr>
          </p:pic>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8525" y="1234227"/>
              <a:ext cx="1237130" cy="493059"/>
            </a:xfrm>
            <a:prstGeom prst="rect">
              <a:avLst/>
            </a:prstGeom>
          </p:spPr>
        </p:pic>
        <p:grpSp>
          <p:nvGrpSpPr>
            <p:cNvPr id="10" name="Group 9"/>
            <p:cNvGrpSpPr/>
            <p:nvPr/>
          </p:nvGrpSpPr>
          <p:grpSpPr>
            <a:xfrm>
              <a:off x="186921" y="4261089"/>
              <a:ext cx="4370828" cy="1787503"/>
              <a:chOff x="186921" y="4261089"/>
              <a:chExt cx="4370828" cy="1787503"/>
            </a:xfrm>
          </p:grpSpPr>
          <p:grpSp>
            <p:nvGrpSpPr>
              <p:cNvPr id="70" name="Group 69"/>
              <p:cNvGrpSpPr/>
              <p:nvPr/>
            </p:nvGrpSpPr>
            <p:grpSpPr>
              <a:xfrm>
                <a:off x="862260" y="5246326"/>
                <a:ext cx="1184643" cy="802266"/>
                <a:chOff x="541604" y="1484127"/>
                <a:chExt cx="1184643" cy="802266"/>
              </a:xfrm>
            </p:grpSpPr>
            <p:sp>
              <p:nvSpPr>
                <p:cNvPr id="93" name="Oval 92"/>
                <p:cNvSpPr/>
                <p:nvPr/>
              </p:nvSpPr>
              <p:spPr>
                <a:xfrm>
                  <a:off x="541604" y="2108507"/>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94" name="Picture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543" y="1484127"/>
                  <a:ext cx="772767" cy="713323"/>
                </a:xfrm>
                <a:prstGeom prst="rect">
                  <a:avLst/>
                </a:prstGeom>
                <a:effectLst/>
              </p:spPr>
            </p:pic>
          </p:grpSp>
          <p:grpSp>
            <p:nvGrpSpPr>
              <p:cNvPr id="71" name="Group 70"/>
              <p:cNvGrpSpPr/>
              <p:nvPr/>
            </p:nvGrpSpPr>
            <p:grpSpPr>
              <a:xfrm>
                <a:off x="1037958" y="4276702"/>
                <a:ext cx="763798" cy="745689"/>
                <a:chOff x="5093946" y="718138"/>
                <a:chExt cx="843871" cy="823864"/>
              </a:xfrm>
            </p:grpSpPr>
            <p:sp>
              <p:nvSpPr>
                <p:cNvPr id="91" name="Oval 90"/>
                <p:cNvSpPr/>
                <p:nvPr/>
              </p:nvSpPr>
              <p:spPr>
                <a:xfrm>
                  <a:off x="5093946" y="1370407"/>
                  <a:ext cx="843871" cy="171595"/>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92" name="Picture 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9520" y="718138"/>
                  <a:ext cx="503097" cy="765989"/>
                </a:xfrm>
                <a:prstGeom prst="rect">
                  <a:avLst/>
                </a:prstGeom>
              </p:spPr>
            </p:pic>
          </p:grpSp>
          <p:sp>
            <p:nvSpPr>
              <p:cNvPr id="72" name="TextBox 71"/>
              <p:cNvSpPr txBox="1"/>
              <p:nvPr/>
            </p:nvSpPr>
            <p:spPr>
              <a:xfrm>
                <a:off x="2807360" y="4367248"/>
                <a:ext cx="1750389"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Course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Management</a:t>
                </a:r>
              </a:p>
            </p:txBody>
          </p:sp>
          <p:grpSp>
            <p:nvGrpSpPr>
              <p:cNvPr id="73" name="Group 72"/>
              <p:cNvGrpSpPr/>
              <p:nvPr/>
            </p:nvGrpSpPr>
            <p:grpSpPr>
              <a:xfrm>
                <a:off x="1819081" y="5239260"/>
                <a:ext cx="1184643" cy="802266"/>
                <a:chOff x="2016497" y="961448"/>
                <a:chExt cx="1184643" cy="802266"/>
              </a:xfrm>
            </p:grpSpPr>
            <p:sp>
              <p:nvSpPr>
                <p:cNvPr id="89" name="Oval 88"/>
                <p:cNvSpPr/>
                <p:nvPr/>
              </p:nvSpPr>
              <p:spPr>
                <a:xfrm>
                  <a:off x="2016497" y="1585828"/>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90" name="Picture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2436" y="961448"/>
                  <a:ext cx="772767" cy="713323"/>
                </a:xfrm>
                <a:prstGeom prst="rect">
                  <a:avLst/>
                </a:prstGeom>
                <a:effectLst/>
              </p:spPr>
            </p:pic>
          </p:grpSp>
          <p:grpSp>
            <p:nvGrpSpPr>
              <p:cNvPr id="74" name="Group 73"/>
              <p:cNvGrpSpPr/>
              <p:nvPr/>
            </p:nvGrpSpPr>
            <p:grpSpPr>
              <a:xfrm>
                <a:off x="1236019" y="5478389"/>
                <a:ext cx="415753" cy="327275"/>
                <a:chOff x="2189163" y="5068888"/>
                <a:chExt cx="1387475" cy="1092199"/>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effectLst>
                <a:glow rad="63500">
                  <a:srgbClr val="BBE0E3">
                    <a:satMod val="175000"/>
                    <a:alpha val="40000"/>
                  </a:srgbClr>
                </a:glow>
              </a:effectLst>
            </p:grpSpPr>
            <p:sp>
              <p:nvSpPr>
                <p:cNvPr id="87" name="Freeform 89"/>
                <p:cNvSpPr>
                  <a:spLocks/>
                </p:cNvSpPr>
                <p:nvPr/>
              </p:nvSpPr>
              <p:spPr bwMode="auto">
                <a:xfrm>
                  <a:off x="2189163" y="5072063"/>
                  <a:ext cx="700088" cy="1089024"/>
                </a:xfrm>
                <a:custGeom>
                  <a:avLst/>
                  <a:gdLst>
                    <a:gd name="T0" fmla="*/ 207 w 557"/>
                    <a:gd name="T1" fmla="*/ 770 h 868"/>
                    <a:gd name="T2" fmla="*/ 232 w 557"/>
                    <a:gd name="T3" fmla="*/ 93 h 868"/>
                    <a:gd name="T4" fmla="*/ 152 w 557"/>
                    <a:gd name="T5" fmla="*/ 13 h 868"/>
                    <a:gd name="T6" fmla="*/ 161 w 557"/>
                    <a:gd name="T7" fmla="*/ 1 h 868"/>
                    <a:gd name="T8" fmla="*/ 485 w 557"/>
                    <a:gd name="T9" fmla="*/ 18 h 868"/>
                    <a:gd name="T10" fmla="*/ 497 w 557"/>
                    <a:gd name="T11" fmla="*/ 32 h 868"/>
                    <a:gd name="T12" fmla="*/ 508 w 557"/>
                    <a:gd name="T13" fmla="*/ 349 h 868"/>
                    <a:gd name="T14" fmla="*/ 494 w 557"/>
                    <a:gd name="T15" fmla="*/ 356 h 868"/>
                    <a:gd name="T16" fmla="*/ 408 w 557"/>
                    <a:gd name="T17" fmla="*/ 272 h 868"/>
                    <a:gd name="T18" fmla="*/ 329 w 557"/>
                    <a:gd name="T19" fmla="*/ 739 h 868"/>
                    <a:gd name="T20" fmla="*/ 556 w 557"/>
                    <a:gd name="T21" fmla="*/ 849 h 868"/>
                    <a:gd name="T22" fmla="*/ 557 w 557"/>
                    <a:gd name="T23" fmla="*/ 851 h 868"/>
                    <a:gd name="T24" fmla="*/ 207 w 557"/>
                    <a:gd name="T25" fmla="*/ 77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7" h="868">
                      <a:moveTo>
                        <a:pt x="207" y="770"/>
                      </a:moveTo>
                      <a:cubicBezTo>
                        <a:pt x="0" y="591"/>
                        <a:pt x="8" y="327"/>
                        <a:pt x="232" y="93"/>
                      </a:cubicBezTo>
                      <a:cubicBezTo>
                        <a:pt x="232" y="93"/>
                        <a:pt x="157" y="18"/>
                        <a:pt x="152" y="13"/>
                      </a:cubicBezTo>
                      <a:cubicBezTo>
                        <a:pt x="149" y="10"/>
                        <a:pt x="149" y="0"/>
                        <a:pt x="161" y="1"/>
                      </a:cubicBezTo>
                      <a:cubicBezTo>
                        <a:pt x="165" y="1"/>
                        <a:pt x="426" y="15"/>
                        <a:pt x="485" y="18"/>
                      </a:cubicBezTo>
                      <a:cubicBezTo>
                        <a:pt x="492" y="19"/>
                        <a:pt x="497" y="26"/>
                        <a:pt x="497" y="32"/>
                      </a:cubicBezTo>
                      <a:cubicBezTo>
                        <a:pt x="499" y="87"/>
                        <a:pt x="508" y="344"/>
                        <a:pt x="508" y="349"/>
                      </a:cubicBezTo>
                      <a:cubicBezTo>
                        <a:pt x="509" y="358"/>
                        <a:pt x="500" y="362"/>
                        <a:pt x="494" y="356"/>
                      </a:cubicBezTo>
                      <a:cubicBezTo>
                        <a:pt x="408" y="272"/>
                        <a:pt x="408" y="272"/>
                        <a:pt x="408" y="272"/>
                      </a:cubicBezTo>
                      <a:cubicBezTo>
                        <a:pt x="249" y="304"/>
                        <a:pt x="169" y="553"/>
                        <a:pt x="329" y="739"/>
                      </a:cubicBezTo>
                      <a:cubicBezTo>
                        <a:pt x="407" y="829"/>
                        <a:pt x="550" y="853"/>
                        <a:pt x="556" y="849"/>
                      </a:cubicBezTo>
                      <a:cubicBezTo>
                        <a:pt x="557" y="851"/>
                        <a:pt x="557" y="851"/>
                        <a:pt x="557" y="851"/>
                      </a:cubicBezTo>
                      <a:cubicBezTo>
                        <a:pt x="439" y="868"/>
                        <a:pt x="289" y="841"/>
                        <a:pt x="207" y="7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88" name="Freeform 90"/>
                <p:cNvSpPr>
                  <a:spLocks/>
                </p:cNvSpPr>
                <p:nvPr/>
              </p:nvSpPr>
              <p:spPr bwMode="auto">
                <a:xfrm>
                  <a:off x="2876550" y="5068888"/>
                  <a:ext cx="700088" cy="1090612"/>
                </a:xfrm>
                <a:custGeom>
                  <a:avLst/>
                  <a:gdLst>
                    <a:gd name="T0" fmla="*/ 404 w 557"/>
                    <a:gd name="T1" fmla="*/ 856 h 869"/>
                    <a:gd name="T2" fmla="*/ 395 w 557"/>
                    <a:gd name="T3" fmla="*/ 868 h 869"/>
                    <a:gd name="T4" fmla="*/ 72 w 557"/>
                    <a:gd name="T5" fmla="*/ 851 h 869"/>
                    <a:gd name="T6" fmla="*/ 59 w 557"/>
                    <a:gd name="T7" fmla="*/ 837 h 869"/>
                    <a:gd name="T8" fmla="*/ 48 w 557"/>
                    <a:gd name="T9" fmla="*/ 519 h 869"/>
                    <a:gd name="T10" fmla="*/ 62 w 557"/>
                    <a:gd name="T11" fmla="*/ 513 h 869"/>
                    <a:gd name="T12" fmla="*/ 148 w 557"/>
                    <a:gd name="T13" fmla="*/ 597 h 869"/>
                    <a:gd name="T14" fmla="*/ 227 w 557"/>
                    <a:gd name="T15" fmla="*/ 130 h 869"/>
                    <a:gd name="T16" fmla="*/ 1 w 557"/>
                    <a:gd name="T17" fmla="*/ 20 h 869"/>
                    <a:gd name="T18" fmla="*/ 0 w 557"/>
                    <a:gd name="T19" fmla="*/ 18 h 869"/>
                    <a:gd name="T20" fmla="*/ 349 w 557"/>
                    <a:gd name="T21" fmla="*/ 99 h 869"/>
                    <a:gd name="T22" fmla="*/ 325 w 557"/>
                    <a:gd name="T23" fmla="*/ 776 h 869"/>
                    <a:gd name="T24" fmla="*/ 404 w 557"/>
                    <a:gd name="T25" fmla="*/ 856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7" h="869">
                      <a:moveTo>
                        <a:pt x="404" y="856"/>
                      </a:moveTo>
                      <a:cubicBezTo>
                        <a:pt x="408" y="859"/>
                        <a:pt x="407" y="869"/>
                        <a:pt x="395" y="868"/>
                      </a:cubicBezTo>
                      <a:cubicBezTo>
                        <a:pt x="392" y="868"/>
                        <a:pt x="130" y="854"/>
                        <a:pt x="72" y="851"/>
                      </a:cubicBezTo>
                      <a:cubicBezTo>
                        <a:pt x="64" y="850"/>
                        <a:pt x="59" y="843"/>
                        <a:pt x="59" y="837"/>
                      </a:cubicBezTo>
                      <a:cubicBezTo>
                        <a:pt x="57" y="782"/>
                        <a:pt x="48" y="525"/>
                        <a:pt x="48" y="519"/>
                      </a:cubicBezTo>
                      <a:cubicBezTo>
                        <a:pt x="48" y="511"/>
                        <a:pt x="56" y="507"/>
                        <a:pt x="62" y="513"/>
                      </a:cubicBezTo>
                      <a:cubicBezTo>
                        <a:pt x="148" y="597"/>
                        <a:pt x="148" y="597"/>
                        <a:pt x="148" y="597"/>
                      </a:cubicBezTo>
                      <a:cubicBezTo>
                        <a:pt x="308" y="565"/>
                        <a:pt x="388" y="316"/>
                        <a:pt x="227" y="130"/>
                      </a:cubicBezTo>
                      <a:cubicBezTo>
                        <a:pt x="150" y="40"/>
                        <a:pt x="6" y="16"/>
                        <a:pt x="1" y="20"/>
                      </a:cubicBezTo>
                      <a:cubicBezTo>
                        <a:pt x="0" y="18"/>
                        <a:pt x="0" y="18"/>
                        <a:pt x="0" y="18"/>
                      </a:cubicBezTo>
                      <a:cubicBezTo>
                        <a:pt x="117" y="0"/>
                        <a:pt x="267" y="28"/>
                        <a:pt x="349" y="99"/>
                      </a:cubicBezTo>
                      <a:cubicBezTo>
                        <a:pt x="557" y="278"/>
                        <a:pt x="548" y="542"/>
                        <a:pt x="325" y="776"/>
                      </a:cubicBezTo>
                      <a:cubicBezTo>
                        <a:pt x="325" y="776"/>
                        <a:pt x="400" y="851"/>
                        <a:pt x="404" y="85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nvGrpSpPr>
              <p:cNvPr id="75" name="Group 74"/>
              <p:cNvGrpSpPr/>
              <p:nvPr/>
            </p:nvGrpSpPr>
            <p:grpSpPr>
              <a:xfrm>
                <a:off x="1819081" y="4261089"/>
                <a:ext cx="1184643" cy="773113"/>
                <a:chOff x="2270506" y="4261089"/>
                <a:chExt cx="1184643" cy="773113"/>
              </a:xfrm>
            </p:grpSpPr>
            <p:grpSp>
              <p:nvGrpSpPr>
                <p:cNvPr id="79" name="Group 78"/>
                <p:cNvGrpSpPr/>
                <p:nvPr/>
              </p:nvGrpSpPr>
              <p:grpSpPr>
                <a:xfrm>
                  <a:off x="2270506" y="4261089"/>
                  <a:ext cx="1184643" cy="773113"/>
                  <a:chOff x="3055078" y="784150"/>
                  <a:chExt cx="1184643" cy="773113"/>
                </a:xfrm>
              </p:grpSpPr>
              <p:sp>
                <p:nvSpPr>
                  <p:cNvPr id="85" name="Oval 84"/>
                  <p:cNvSpPr/>
                  <p:nvPr/>
                </p:nvSpPr>
                <p:spPr>
                  <a:xfrm>
                    <a:off x="3055078" y="1379377"/>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7867" y="784150"/>
                    <a:ext cx="772767" cy="713323"/>
                  </a:xfrm>
                  <a:prstGeom prst="rect">
                    <a:avLst/>
                  </a:prstGeom>
                  <a:effectLst/>
                </p:spPr>
              </p:pic>
            </p:grpSp>
            <p:grpSp>
              <p:nvGrpSpPr>
                <p:cNvPr id="80" name="Group 79"/>
                <p:cNvGrpSpPr/>
                <p:nvPr/>
              </p:nvGrpSpPr>
              <p:grpSpPr>
                <a:xfrm>
                  <a:off x="2644138" y="4423070"/>
                  <a:ext cx="401818" cy="397468"/>
                  <a:chOff x="478455" y="548600"/>
                  <a:chExt cx="882650" cy="873095"/>
                </a:xfrm>
                <a:effectLst>
                  <a:glow rad="63500">
                    <a:srgbClr val="BBE0E3">
                      <a:satMod val="175000"/>
                      <a:alpha val="40000"/>
                    </a:srgbClr>
                  </a:glow>
                </a:effectLst>
              </p:grpSpPr>
              <p:grpSp>
                <p:nvGrpSpPr>
                  <p:cNvPr id="81" name="Group 80"/>
                  <p:cNvGrpSpPr/>
                  <p:nvPr/>
                </p:nvGrpSpPr>
                <p:grpSpPr>
                  <a:xfrm>
                    <a:off x="478455" y="548600"/>
                    <a:ext cx="882650" cy="862554"/>
                    <a:chOff x="574675" y="5341938"/>
                    <a:chExt cx="882650" cy="862554"/>
                  </a:xfrm>
                </p:grpSpPr>
                <p:sp>
                  <p:nvSpPr>
                    <p:cNvPr id="83" name="Freeform 160"/>
                    <p:cNvSpPr>
                      <a:spLocks/>
                    </p:cNvSpPr>
                    <p:nvPr/>
                  </p:nvSpPr>
                  <p:spPr bwMode="auto">
                    <a:xfrm>
                      <a:off x="798513" y="5341938"/>
                      <a:ext cx="433388" cy="568325"/>
                    </a:xfrm>
                    <a:custGeom>
                      <a:avLst/>
                      <a:gdLst>
                        <a:gd name="T0" fmla="*/ 3617 w 7078"/>
                        <a:gd name="T1" fmla="*/ 9258 h 9258"/>
                        <a:gd name="T2" fmla="*/ 3662 w 7078"/>
                        <a:gd name="T3" fmla="*/ 9256 h 9258"/>
                        <a:gd name="T4" fmla="*/ 5573 w 7078"/>
                        <a:gd name="T5" fmla="*/ 8249 h 9258"/>
                        <a:gd name="T6" fmla="*/ 6492 w 7078"/>
                        <a:gd name="T7" fmla="*/ 6723 h 9258"/>
                        <a:gd name="T8" fmla="*/ 7074 w 7078"/>
                        <a:gd name="T9" fmla="*/ 3769 h 9258"/>
                        <a:gd name="T10" fmla="*/ 3581 w 7078"/>
                        <a:gd name="T11" fmla="*/ 0 h 9258"/>
                        <a:gd name="T12" fmla="*/ 3542 w 7078"/>
                        <a:gd name="T13" fmla="*/ 1 h 9258"/>
                        <a:gd name="T14" fmla="*/ 3539 w 7078"/>
                        <a:gd name="T15" fmla="*/ 1 h 9258"/>
                        <a:gd name="T16" fmla="*/ 3537 w 7078"/>
                        <a:gd name="T17" fmla="*/ 1 h 9258"/>
                        <a:gd name="T18" fmla="*/ 3497 w 7078"/>
                        <a:gd name="T19" fmla="*/ 0 h 9258"/>
                        <a:gd name="T20" fmla="*/ 5 w 7078"/>
                        <a:gd name="T21" fmla="*/ 3769 h 9258"/>
                        <a:gd name="T22" fmla="*/ 587 w 7078"/>
                        <a:gd name="T23" fmla="*/ 6723 h 9258"/>
                        <a:gd name="T24" fmla="*/ 1506 w 7078"/>
                        <a:gd name="T25" fmla="*/ 8249 h 9258"/>
                        <a:gd name="T26" fmla="*/ 2282 w 7078"/>
                        <a:gd name="T27" fmla="*/ 8858 h 9258"/>
                        <a:gd name="T28" fmla="*/ 3557 w 7078"/>
                        <a:gd name="T29" fmla="*/ 9256 h 9258"/>
                        <a:gd name="T30" fmla="*/ 3602 w 7078"/>
                        <a:gd name="T31" fmla="*/ 9258 h 9258"/>
                        <a:gd name="T32" fmla="*/ 3605 w 7078"/>
                        <a:gd name="T33" fmla="*/ 9258 h 9258"/>
                        <a:gd name="T34" fmla="*/ 3609 w 7078"/>
                        <a:gd name="T35" fmla="*/ 9258 h 9258"/>
                        <a:gd name="T36" fmla="*/ 3614 w 7078"/>
                        <a:gd name="T37" fmla="*/ 9258 h 9258"/>
                        <a:gd name="T38" fmla="*/ 3617 w 7078"/>
                        <a:gd name="T39" fmla="*/ 9258 h 9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78" h="9258">
                          <a:moveTo>
                            <a:pt x="3617" y="9258"/>
                          </a:moveTo>
                          <a:cubicBezTo>
                            <a:pt x="3662" y="9256"/>
                            <a:pt x="3662" y="9256"/>
                            <a:pt x="3662" y="9256"/>
                          </a:cubicBezTo>
                          <a:cubicBezTo>
                            <a:pt x="4346" y="9222"/>
                            <a:pt x="4989" y="8884"/>
                            <a:pt x="5573" y="8249"/>
                          </a:cubicBezTo>
                          <a:cubicBezTo>
                            <a:pt x="5818" y="7982"/>
                            <a:pt x="6189" y="7441"/>
                            <a:pt x="6492" y="6723"/>
                          </a:cubicBezTo>
                          <a:cubicBezTo>
                            <a:pt x="6883" y="5796"/>
                            <a:pt x="7078" y="4802"/>
                            <a:pt x="7074" y="3769"/>
                          </a:cubicBezTo>
                          <a:cubicBezTo>
                            <a:pt x="7056" y="182"/>
                            <a:pt x="4161" y="0"/>
                            <a:pt x="3581" y="0"/>
                          </a:cubicBezTo>
                          <a:cubicBezTo>
                            <a:pt x="3568" y="0"/>
                            <a:pt x="3555" y="1"/>
                            <a:pt x="3542" y="1"/>
                          </a:cubicBezTo>
                          <a:cubicBezTo>
                            <a:pt x="3539" y="1"/>
                            <a:pt x="3539" y="1"/>
                            <a:pt x="3539" y="1"/>
                          </a:cubicBezTo>
                          <a:cubicBezTo>
                            <a:pt x="3537" y="1"/>
                            <a:pt x="3537" y="1"/>
                            <a:pt x="3537" y="1"/>
                          </a:cubicBezTo>
                          <a:cubicBezTo>
                            <a:pt x="3524" y="1"/>
                            <a:pt x="3511" y="0"/>
                            <a:pt x="3497" y="0"/>
                          </a:cubicBezTo>
                          <a:cubicBezTo>
                            <a:pt x="2917" y="0"/>
                            <a:pt x="22" y="182"/>
                            <a:pt x="5" y="3769"/>
                          </a:cubicBezTo>
                          <a:cubicBezTo>
                            <a:pt x="0" y="4802"/>
                            <a:pt x="196" y="5796"/>
                            <a:pt x="587" y="6723"/>
                          </a:cubicBezTo>
                          <a:cubicBezTo>
                            <a:pt x="890" y="7441"/>
                            <a:pt x="1260" y="7982"/>
                            <a:pt x="1506" y="8249"/>
                          </a:cubicBezTo>
                          <a:cubicBezTo>
                            <a:pt x="1579" y="8329"/>
                            <a:pt x="1852" y="8609"/>
                            <a:pt x="2282" y="8858"/>
                          </a:cubicBezTo>
                          <a:cubicBezTo>
                            <a:pt x="2704" y="9101"/>
                            <a:pt x="3133" y="9235"/>
                            <a:pt x="3557" y="9256"/>
                          </a:cubicBezTo>
                          <a:cubicBezTo>
                            <a:pt x="3602" y="9258"/>
                            <a:pt x="3602" y="9258"/>
                            <a:pt x="3602" y="9258"/>
                          </a:cubicBezTo>
                          <a:cubicBezTo>
                            <a:pt x="3603" y="9258"/>
                            <a:pt x="3604" y="9258"/>
                            <a:pt x="3605" y="9258"/>
                          </a:cubicBezTo>
                          <a:cubicBezTo>
                            <a:pt x="3609" y="9258"/>
                            <a:pt x="3609" y="9258"/>
                            <a:pt x="3609" y="9258"/>
                          </a:cubicBezTo>
                          <a:cubicBezTo>
                            <a:pt x="3614" y="9258"/>
                            <a:pt x="3614" y="9258"/>
                            <a:pt x="3614" y="9258"/>
                          </a:cubicBezTo>
                          <a:cubicBezTo>
                            <a:pt x="3615" y="9258"/>
                            <a:pt x="3616" y="9258"/>
                            <a:pt x="3617" y="9258"/>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84" name="Freeform 161"/>
                    <p:cNvSpPr>
                      <a:spLocks/>
                    </p:cNvSpPr>
                    <p:nvPr/>
                  </p:nvSpPr>
                  <p:spPr bwMode="auto">
                    <a:xfrm>
                      <a:off x="574675" y="5883817"/>
                      <a:ext cx="882650" cy="320675"/>
                    </a:xfrm>
                    <a:custGeom>
                      <a:avLst/>
                      <a:gdLst>
                        <a:gd name="T0" fmla="*/ 7256 w 14388"/>
                        <a:gd name="T1" fmla="*/ 1199 h 5238"/>
                        <a:gd name="T2" fmla="*/ 7196 w 14388"/>
                        <a:gd name="T3" fmla="*/ 1200 h 5238"/>
                        <a:gd name="T4" fmla="*/ 7030 w 14388"/>
                        <a:gd name="T5" fmla="*/ 1200 h 5238"/>
                        <a:gd name="T6" fmla="*/ 7029 w 14388"/>
                        <a:gd name="T7" fmla="*/ 1185 h 5238"/>
                        <a:gd name="T8" fmla="*/ 6347 w 14388"/>
                        <a:gd name="T9" fmla="*/ 1026 h 5238"/>
                        <a:gd name="T10" fmla="*/ 5656 w 14388"/>
                        <a:gd name="T11" fmla="*/ 691 h 5238"/>
                        <a:gd name="T12" fmla="*/ 5165 w 14388"/>
                        <a:gd name="T13" fmla="*/ 331 h 5238"/>
                        <a:gd name="T14" fmla="*/ 4906 w 14388"/>
                        <a:gd name="T15" fmla="*/ 82 h 5238"/>
                        <a:gd name="T16" fmla="*/ 4833 w 14388"/>
                        <a:gd name="T17" fmla="*/ 0 h 5238"/>
                        <a:gd name="T18" fmla="*/ 1930 w 14388"/>
                        <a:gd name="T19" fmla="*/ 1442 h 5238"/>
                        <a:gd name="T20" fmla="*/ 353 w 14388"/>
                        <a:gd name="T21" fmla="*/ 3302 h 5238"/>
                        <a:gd name="T22" fmla="*/ 36 w 14388"/>
                        <a:gd name="T23" fmla="*/ 4696 h 5238"/>
                        <a:gd name="T24" fmla="*/ 0 w 14388"/>
                        <a:gd name="T25" fmla="*/ 5238 h 5238"/>
                        <a:gd name="T26" fmla="*/ 14388 w 14388"/>
                        <a:gd name="T27" fmla="*/ 5238 h 5238"/>
                        <a:gd name="T28" fmla="*/ 14352 w 14388"/>
                        <a:gd name="T29" fmla="*/ 4696 h 5238"/>
                        <a:gd name="T30" fmla="*/ 14034 w 14388"/>
                        <a:gd name="T31" fmla="*/ 3302 h 5238"/>
                        <a:gd name="T32" fmla="*/ 12458 w 14388"/>
                        <a:gd name="T33" fmla="*/ 1442 h 5238"/>
                        <a:gd name="T34" fmla="*/ 9528 w 14388"/>
                        <a:gd name="T35" fmla="*/ 14 h 5238"/>
                        <a:gd name="T36" fmla="*/ 9467 w 14388"/>
                        <a:gd name="T37" fmla="*/ 82 h 5238"/>
                        <a:gd name="T38" fmla="*/ 9404 w 14388"/>
                        <a:gd name="T39" fmla="*/ 150 h 5238"/>
                        <a:gd name="T40" fmla="*/ 9067 w 14388"/>
                        <a:gd name="T41" fmla="*/ 468 h 5238"/>
                        <a:gd name="T42" fmla="*/ 8337 w 14388"/>
                        <a:gd name="T43" fmla="*/ 941 h 5238"/>
                        <a:gd name="T44" fmla="*/ 7486 w 14388"/>
                        <a:gd name="T45" fmla="*/ 1184 h 5238"/>
                        <a:gd name="T46" fmla="*/ 7486 w 14388"/>
                        <a:gd name="T47" fmla="*/ 1200 h 5238"/>
                        <a:gd name="T48" fmla="*/ 7317 w 14388"/>
                        <a:gd name="T49" fmla="*/ 1200 h 5238"/>
                        <a:gd name="T50" fmla="*/ 7256 w 14388"/>
                        <a:gd name="T51" fmla="*/ 1199 h 5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388" h="5238">
                          <a:moveTo>
                            <a:pt x="7256" y="1199"/>
                          </a:moveTo>
                          <a:cubicBezTo>
                            <a:pt x="7234" y="1200"/>
                            <a:pt x="7215" y="1200"/>
                            <a:pt x="7196" y="1200"/>
                          </a:cubicBezTo>
                          <a:cubicBezTo>
                            <a:pt x="7030" y="1200"/>
                            <a:pt x="7030" y="1200"/>
                            <a:pt x="7030" y="1200"/>
                          </a:cubicBezTo>
                          <a:cubicBezTo>
                            <a:pt x="7029" y="1185"/>
                            <a:pt x="7029" y="1185"/>
                            <a:pt x="7029" y="1185"/>
                          </a:cubicBezTo>
                          <a:cubicBezTo>
                            <a:pt x="6803" y="1160"/>
                            <a:pt x="6574" y="1107"/>
                            <a:pt x="6347" y="1026"/>
                          </a:cubicBezTo>
                          <a:cubicBezTo>
                            <a:pt x="6113" y="943"/>
                            <a:pt x="5880" y="830"/>
                            <a:pt x="5656" y="691"/>
                          </a:cubicBezTo>
                          <a:cubicBezTo>
                            <a:pt x="5469" y="591"/>
                            <a:pt x="5304" y="471"/>
                            <a:pt x="5165" y="331"/>
                          </a:cubicBezTo>
                          <a:cubicBezTo>
                            <a:pt x="5069" y="248"/>
                            <a:pt x="4979" y="162"/>
                            <a:pt x="4906" y="82"/>
                          </a:cubicBezTo>
                          <a:cubicBezTo>
                            <a:pt x="4882" y="57"/>
                            <a:pt x="4858" y="29"/>
                            <a:pt x="4833" y="0"/>
                          </a:cubicBezTo>
                          <a:cubicBezTo>
                            <a:pt x="4305" y="257"/>
                            <a:pt x="2739" y="1020"/>
                            <a:pt x="1930" y="1442"/>
                          </a:cubicBezTo>
                          <a:cubicBezTo>
                            <a:pt x="978" y="1938"/>
                            <a:pt x="730" y="2368"/>
                            <a:pt x="353" y="3302"/>
                          </a:cubicBezTo>
                          <a:cubicBezTo>
                            <a:pt x="161" y="3780"/>
                            <a:pt x="74" y="4324"/>
                            <a:pt x="36" y="4696"/>
                          </a:cubicBezTo>
                          <a:cubicBezTo>
                            <a:pt x="13" y="4921"/>
                            <a:pt x="3" y="5112"/>
                            <a:pt x="0" y="5238"/>
                          </a:cubicBezTo>
                          <a:cubicBezTo>
                            <a:pt x="14388" y="5238"/>
                            <a:pt x="14388" y="5238"/>
                            <a:pt x="14388" y="5238"/>
                          </a:cubicBezTo>
                          <a:cubicBezTo>
                            <a:pt x="14384" y="5112"/>
                            <a:pt x="14375" y="4921"/>
                            <a:pt x="14352" y="4696"/>
                          </a:cubicBezTo>
                          <a:cubicBezTo>
                            <a:pt x="14313" y="4324"/>
                            <a:pt x="14227" y="3780"/>
                            <a:pt x="14034" y="3302"/>
                          </a:cubicBezTo>
                          <a:cubicBezTo>
                            <a:pt x="13658" y="2368"/>
                            <a:pt x="13410" y="1938"/>
                            <a:pt x="12458" y="1442"/>
                          </a:cubicBezTo>
                          <a:cubicBezTo>
                            <a:pt x="11625" y="1008"/>
                            <a:pt x="10056" y="263"/>
                            <a:pt x="9528" y="14"/>
                          </a:cubicBezTo>
                          <a:cubicBezTo>
                            <a:pt x="9507" y="38"/>
                            <a:pt x="9487" y="61"/>
                            <a:pt x="9467" y="82"/>
                          </a:cubicBezTo>
                          <a:cubicBezTo>
                            <a:pt x="9446" y="105"/>
                            <a:pt x="9425" y="128"/>
                            <a:pt x="9404" y="150"/>
                          </a:cubicBezTo>
                          <a:cubicBezTo>
                            <a:pt x="9308" y="265"/>
                            <a:pt x="9194" y="372"/>
                            <a:pt x="9067" y="468"/>
                          </a:cubicBezTo>
                          <a:cubicBezTo>
                            <a:pt x="8834" y="664"/>
                            <a:pt x="8589" y="823"/>
                            <a:pt x="8337" y="941"/>
                          </a:cubicBezTo>
                          <a:cubicBezTo>
                            <a:pt x="8062" y="1070"/>
                            <a:pt x="7776" y="1152"/>
                            <a:pt x="7486" y="1184"/>
                          </a:cubicBezTo>
                          <a:cubicBezTo>
                            <a:pt x="7486" y="1200"/>
                            <a:pt x="7486" y="1200"/>
                            <a:pt x="7486" y="1200"/>
                          </a:cubicBezTo>
                          <a:cubicBezTo>
                            <a:pt x="7317" y="1200"/>
                            <a:pt x="7317" y="1200"/>
                            <a:pt x="7317" y="1200"/>
                          </a:cubicBezTo>
                          <a:cubicBezTo>
                            <a:pt x="7298" y="1200"/>
                            <a:pt x="7279" y="1200"/>
                            <a:pt x="7256" y="119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82" name="Freeform 168"/>
                  <p:cNvSpPr>
                    <a:spLocks/>
                  </p:cNvSpPr>
                  <p:nvPr/>
                </p:nvSpPr>
                <p:spPr bwMode="auto">
                  <a:xfrm>
                    <a:off x="837846" y="1155594"/>
                    <a:ext cx="144367" cy="266101"/>
                  </a:xfrm>
                  <a:custGeom>
                    <a:avLst/>
                    <a:gdLst>
                      <a:gd name="T0" fmla="*/ 6 w 43"/>
                      <a:gd name="T1" fmla="*/ 64 h 64"/>
                      <a:gd name="T2" fmla="*/ 37 w 43"/>
                      <a:gd name="T3" fmla="*/ 64 h 64"/>
                      <a:gd name="T4" fmla="*/ 30 w 43"/>
                      <a:gd name="T5" fmla="*/ 32 h 64"/>
                      <a:gd name="T6" fmla="*/ 43 w 43"/>
                      <a:gd name="T7" fmla="*/ 15 h 64"/>
                      <a:gd name="T8" fmla="*/ 21 w 43"/>
                      <a:gd name="T9" fmla="*/ 0 h 64"/>
                      <a:gd name="T10" fmla="*/ 0 w 43"/>
                      <a:gd name="T11" fmla="*/ 15 h 64"/>
                      <a:gd name="T12" fmla="*/ 13 w 43"/>
                      <a:gd name="T13" fmla="*/ 32 h 64"/>
                      <a:gd name="T14" fmla="*/ 6 w 43"/>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4">
                        <a:moveTo>
                          <a:pt x="6" y="64"/>
                        </a:moveTo>
                        <a:cubicBezTo>
                          <a:pt x="37" y="64"/>
                          <a:pt x="37" y="64"/>
                          <a:pt x="37" y="64"/>
                        </a:cubicBezTo>
                        <a:cubicBezTo>
                          <a:pt x="30" y="32"/>
                          <a:pt x="30" y="32"/>
                          <a:pt x="30" y="32"/>
                        </a:cubicBezTo>
                        <a:cubicBezTo>
                          <a:pt x="43" y="15"/>
                          <a:pt x="43" y="15"/>
                          <a:pt x="43" y="15"/>
                        </a:cubicBezTo>
                        <a:cubicBezTo>
                          <a:pt x="43" y="15"/>
                          <a:pt x="30" y="0"/>
                          <a:pt x="21" y="0"/>
                        </a:cubicBezTo>
                        <a:cubicBezTo>
                          <a:pt x="13" y="0"/>
                          <a:pt x="0" y="15"/>
                          <a:pt x="0" y="15"/>
                        </a:cubicBezTo>
                        <a:cubicBezTo>
                          <a:pt x="13" y="32"/>
                          <a:pt x="13" y="32"/>
                          <a:pt x="13" y="32"/>
                        </a:cubicBezTo>
                        <a:lnTo>
                          <a:pt x="6" y="6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sp>
            <p:nvSpPr>
              <p:cNvPr id="76" name="TextBox 75"/>
              <p:cNvSpPr txBox="1"/>
              <p:nvPr/>
            </p:nvSpPr>
            <p:spPr>
              <a:xfrm>
                <a:off x="264435" y="4456388"/>
                <a:ext cx="782722"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Mobile</a:t>
                </a:r>
              </a:p>
            </p:txBody>
          </p:sp>
          <p:sp>
            <p:nvSpPr>
              <p:cNvPr id="77" name="TextBox 76"/>
              <p:cNvSpPr txBox="1"/>
              <p:nvPr/>
            </p:nvSpPr>
            <p:spPr>
              <a:xfrm>
                <a:off x="186921" y="5376663"/>
                <a:ext cx="860236" cy="461665"/>
              </a:xfrm>
              <a:prstGeom prst="rect">
                <a:avLst/>
              </a:prstGeom>
              <a:noFill/>
            </p:spPr>
            <p:txBody>
              <a:bodyPr wrap="square" rtlCol="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Resource </a:t>
                </a:r>
              </a:p>
              <a:p>
                <a:pPr marL="0" marR="0" lvl="0" indent="0" algn="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Sharing</a:t>
                </a:r>
              </a:p>
            </p:txBody>
          </p:sp>
          <p:sp>
            <p:nvSpPr>
              <p:cNvPr id="78" name="TextBox 77"/>
              <p:cNvSpPr txBox="1"/>
              <p:nvPr/>
            </p:nvSpPr>
            <p:spPr>
              <a:xfrm>
                <a:off x="2807360" y="5394256"/>
                <a:ext cx="888048"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Vendor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Systems</a:t>
                </a:r>
              </a:p>
            </p:txBody>
          </p:sp>
        </p:grpSp>
        <p:sp>
          <p:nvSpPr>
            <p:cNvPr id="11" name="Right Arrow 10"/>
            <p:cNvSpPr/>
            <p:nvPr/>
          </p:nvSpPr>
          <p:spPr bwMode="auto">
            <a:xfrm rot="16200000">
              <a:off x="4249009" y="2146517"/>
              <a:ext cx="346360" cy="428263"/>
            </a:xfrm>
            <a:prstGeom prst="rightArrow">
              <a:avLst/>
            </a:prstGeom>
            <a:solidFill>
              <a:srgbClr val="FFFFFF">
                <a:lumMod val="50000"/>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12" name="Right Arrow 11"/>
            <p:cNvSpPr/>
            <p:nvPr/>
          </p:nvSpPr>
          <p:spPr bwMode="auto">
            <a:xfrm rot="10800000">
              <a:off x="2807359" y="2923007"/>
              <a:ext cx="454590" cy="428263"/>
            </a:xfrm>
            <a:prstGeom prst="rightArrow">
              <a:avLst/>
            </a:prstGeom>
            <a:solidFill>
              <a:srgbClr val="FFFFFF">
                <a:lumMod val="50000"/>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13" name="Right Arrow 12"/>
            <p:cNvSpPr/>
            <p:nvPr/>
          </p:nvSpPr>
          <p:spPr bwMode="auto">
            <a:xfrm>
              <a:off x="5721451" y="2884479"/>
              <a:ext cx="396774" cy="428263"/>
            </a:xfrm>
            <a:prstGeom prst="rightArrow">
              <a:avLst/>
            </a:prstGeom>
            <a:solidFill>
              <a:srgbClr val="FFFFFF">
                <a:lumMod val="50000"/>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grpSp>
          <p:nvGrpSpPr>
            <p:cNvPr id="14" name="Group 13"/>
            <p:cNvGrpSpPr/>
            <p:nvPr/>
          </p:nvGrpSpPr>
          <p:grpSpPr>
            <a:xfrm>
              <a:off x="7094723" y="4173460"/>
              <a:ext cx="1184643" cy="810184"/>
              <a:chOff x="7583822" y="1542002"/>
              <a:chExt cx="1184643" cy="810184"/>
            </a:xfrm>
          </p:grpSpPr>
          <p:sp>
            <p:nvSpPr>
              <p:cNvPr id="68" name="Oval 67"/>
              <p:cNvSpPr/>
              <p:nvPr/>
            </p:nvSpPr>
            <p:spPr>
              <a:xfrm>
                <a:off x="7583822" y="2174300"/>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6631" y="1542002"/>
                <a:ext cx="772767" cy="713323"/>
              </a:xfrm>
              <a:prstGeom prst="rect">
                <a:avLst/>
              </a:prstGeom>
              <a:effectLst/>
            </p:spPr>
          </p:pic>
        </p:grpSp>
        <p:sp>
          <p:nvSpPr>
            <p:cNvPr id="15" name="TextBox 14"/>
            <p:cNvSpPr txBox="1"/>
            <p:nvPr/>
          </p:nvSpPr>
          <p:spPr>
            <a:xfrm>
              <a:off x="8062804" y="4324105"/>
              <a:ext cx="813025"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Finance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Systems</a:t>
              </a:r>
            </a:p>
          </p:txBody>
        </p:sp>
        <p:sp>
          <p:nvSpPr>
            <p:cNvPr id="16" name="TextBox 15"/>
            <p:cNvSpPr txBox="1"/>
            <p:nvPr/>
          </p:nvSpPr>
          <p:spPr>
            <a:xfrm>
              <a:off x="5257904" y="5171135"/>
              <a:ext cx="813026" cy="646331"/>
            </a:xfrm>
            <a:prstGeom prst="rect">
              <a:avLst/>
            </a:prstGeom>
            <a:noFill/>
          </p:spPr>
          <p:txBody>
            <a:bodyPr wrap="square" rtlCol="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Student </a:t>
              </a:r>
            </a:p>
            <a:p>
              <a:pPr marL="0" marR="0" lvl="0" indent="0" algn="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Info </a:t>
              </a:r>
            </a:p>
            <a:p>
              <a:pPr marL="0" marR="0" lvl="0" indent="0" algn="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Systems</a:t>
              </a:r>
            </a:p>
          </p:txBody>
        </p:sp>
        <p:sp>
          <p:nvSpPr>
            <p:cNvPr id="17" name="TextBox 16"/>
            <p:cNvSpPr txBox="1"/>
            <p:nvPr/>
          </p:nvSpPr>
          <p:spPr>
            <a:xfrm>
              <a:off x="5226780" y="4310306"/>
              <a:ext cx="844150" cy="461665"/>
            </a:xfrm>
            <a:prstGeom prst="rect">
              <a:avLst/>
            </a:prstGeom>
            <a:noFill/>
          </p:spPr>
          <p:txBody>
            <a:bodyPr wrap="square" rtlCol="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Bursar </a:t>
              </a:r>
            </a:p>
            <a:p>
              <a:pPr marL="0" marR="0" lvl="0" indent="0" algn="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Systems</a:t>
              </a:r>
            </a:p>
          </p:txBody>
        </p:sp>
        <p:pic>
          <p:nvPicPr>
            <p:cNvPr id="18" name="Picture 17"/>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540927" y="4399446"/>
              <a:ext cx="205516" cy="312384"/>
            </a:xfrm>
            <a:prstGeom prst="rect">
              <a:avLst/>
            </a:prstGeom>
            <a:effectLst>
              <a:glow rad="63500">
                <a:srgbClr val="BBE0E3">
                  <a:alpha val="30000"/>
                </a:srgbClr>
              </a:glow>
              <a:softEdge rad="0"/>
            </a:effectLst>
          </p:spPr>
        </p:pic>
        <p:grpSp>
          <p:nvGrpSpPr>
            <p:cNvPr id="19" name="Group 18"/>
            <p:cNvGrpSpPr/>
            <p:nvPr/>
          </p:nvGrpSpPr>
          <p:grpSpPr>
            <a:xfrm>
              <a:off x="5921655" y="4183448"/>
              <a:ext cx="1184643" cy="802266"/>
              <a:chOff x="6111511" y="4262274"/>
              <a:chExt cx="1184643" cy="802266"/>
            </a:xfrm>
          </p:grpSpPr>
          <p:grpSp>
            <p:nvGrpSpPr>
              <p:cNvPr id="57" name="Group 56"/>
              <p:cNvGrpSpPr/>
              <p:nvPr/>
            </p:nvGrpSpPr>
            <p:grpSpPr>
              <a:xfrm>
                <a:off x="6111511" y="4262274"/>
                <a:ext cx="1184643" cy="802266"/>
                <a:chOff x="2016497" y="961448"/>
                <a:chExt cx="1184643" cy="802266"/>
              </a:xfrm>
            </p:grpSpPr>
            <p:sp>
              <p:nvSpPr>
                <p:cNvPr id="66" name="Oval 65"/>
                <p:cNvSpPr/>
                <p:nvPr/>
              </p:nvSpPr>
              <p:spPr>
                <a:xfrm>
                  <a:off x="2016497" y="1585828"/>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67" name="Picture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2436" y="961448"/>
                  <a:ext cx="772767" cy="713323"/>
                </a:xfrm>
                <a:prstGeom prst="rect">
                  <a:avLst/>
                </a:prstGeom>
                <a:effectLst/>
              </p:spPr>
            </p:pic>
          </p:grpSp>
          <p:grpSp>
            <p:nvGrpSpPr>
              <p:cNvPr id="58" name="Group 57"/>
              <p:cNvGrpSpPr/>
              <p:nvPr/>
            </p:nvGrpSpPr>
            <p:grpSpPr>
              <a:xfrm>
                <a:off x="6574111" y="4482924"/>
                <a:ext cx="305550" cy="317126"/>
                <a:chOff x="2243356" y="4659148"/>
                <a:chExt cx="1382713" cy="1435100"/>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effectLst>
                <a:glow rad="63500">
                  <a:srgbClr val="BBE0E3">
                    <a:satMod val="175000"/>
                    <a:alpha val="40000"/>
                  </a:srgbClr>
                </a:glow>
              </a:effectLst>
            </p:grpSpPr>
            <p:sp>
              <p:nvSpPr>
                <p:cNvPr id="59" name="Freeform 26"/>
                <p:cNvSpPr>
                  <a:spLocks/>
                </p:cNvSpPr>
                <p:nvPr/>
              </p:nvSpPr>
              <p:spPr bwMode="auto">
                <a:xfrm>
                  <a:off x="2243356" y="5713248"/>
                  <a:ext cx="1382713" cy="381000"/>
                </a:xfrm>
                <a:custGeom>
                  <a:avLst/>
                  <a:gdLst>
                    <a:gd name="T0" fmla="*/ 871 w 871"/>
                    <a:gd name="T1" fmla="*/ 3 h 240"/>
                    <a:gd name="T2" fmla="*/ 835 w 871"/>
                    <a:gd name="T3" fmla="*/ 38 h 240"/>
                    <a:gd name="T4" fmla="*/ 794 w 871"/>
                    <a:gd name="T5" fmla="*/ 70 h 240"/>
                    <a:gd name="T6" fmla="*/ 792 w 871"/>
                    <a:gd name="T7" fmla="*/ 70 h 240"/>
                    <a:gd name="T8" fmla="*/ 756 w 871"/>
                    <a:gd name="T9" fmla="*/ 92 h 240"/>
                    <a:gd name="T10" fmla="*/ 676 w 871"/>
                    <a:gd name="T11" fmla="*/ 127 h 240"/>
                    <a:gd name="T12" fmla="*/ 586 w 871"/>
                    <a:gd name="T13" fmla="*/ 151 h 240"/>
                    <a:gd name="T14" fmla="*/ 489 w 871"/>
                    <a:gd name="T15" fmla="*/ 163 h 240"/>
                    <a:gd name="T16" fmla="*/ 439 w 871"/>
                    <a:gd name="T17" fmla="*/ 165 h 240"/>
                    <a:gd name="T18" fmla="*/ 351 w 871"/>
                    <a:gd name="T19" fmla="*/ 159 h 240"/>
                    <a:gd name="T20" fmla="*/ 269 w 871"/>
                    <a:gd name="T21" fmla="*/ 146 h 240"/>
                    <a:gd name="T22" fmla="*/ 192 w 871"/>
                    <a:gd name="T23" fmla="*/ 123 h 240"/>
                    <a:gd name="T24" fmla="*/ 122 w 871"/>
                    <a:gd name="T25" fmla="*/ 92 h 240"/>
                    <a:gd name="T26" fmla="*/ 86 w 871"/>
                    <a:gd name="T27" fmla="*/ 72 h 240"/>
                    <a:gd name="T28" fmla="*/ 26 w 871"/>
                    <a:gd name="T29" fmla="*/ 26 h 240"/>
                    <a:gd name="T30" fmla="*/ 0 w 871"/>
                    <a:gd name="T31" fmla="*/ 0 h 240"/>
                    <a:gd name="T32" fmla="*/ 14 w 871"/>
                    <a:gd name="T33" fmla="*/ 48 h 240"/>
                    <a:gd name="T34" fmla="*/ 43 w 871"/>
                    <a:gd name="T35" fmla="*/ 94 h 240"/>
                    <a:gd name="T36" fmla="*/ 87 w 871"/>
                    <a:gd name="T37" fmla="*/ 137 h 240"/>
                    <a:gd name="T38" fmla="*/ 147 w 871"/>
                    <a:gd name="T39" fmla="*/ 175 h 240"/>
                    <a:gd name="T40" fmla="*/ 180 w 871"/>
                    <a:gd name="T41" fmla="*/ 190 h 240"/>
                    <a:gd name="T42" fmla="*/ 249 w 871"/>
                    <a:gd name="T43" fmla="*/ 214 h 240"/>
                    <a:gd name="T44" fmla="*/ 322 w 871"/>
                    <a:gd name="T45" fmla="*/ 230 h 240"/>
                    <a:gd name="T46" fmla="*/ 399 w 871"/>
                    <a:gd name="T47" fmla="*/ 238 h 240"/>
                    <a:gd name="T48" fmla="*/ 439 w 871"/>
                    <a:gd name="T49" fmla="*/ 240 h 240"/>
                    <a:gd name="T50" fmla="*/ 528 w 871"/>
                    <a:gd name="T51" fmla="*/ 233 h 240"/>
                    <a:gd name="T52" fmla="*/ 612 w 871"/>
                    <a:gd name="T53" fmla="*/ 218 h 240"/>
                    <a:gd name="T54" fmla="*/ 693 w 871"/>
                    <a:gd name="T55" fmla="*/ 192 h 240"/>
                    <a:gd name="T56" fmla="*/ 761 w 871"/>
                    <a:gd name="T57" fmla="*/ 156 h 240"/>
                    <a:gd name="T58" fmla="*/ 761 w 871"/>
                    <a:gd name="T59" fmla="*/ 154 h 240"/>
                    <a:gd name="T60" fmla="*/ 806 w 871"/>
                    <a:gd name="T61" fmla="*/ 120 h 240"/>
                    <a:gd name="T62" fmla="*/ 838 w 871"/>
                    <a:gd name="T63" fmla="*/ 84 h 240"/>
                    <a:gd name="T64" fmla="*/ 861 w 871"/>
                    <a:gd name="T65" fmla="*/ 44 h 240"/>
                    <a:gd name="T66" fmla="*/ 871 w 871"/>
                    <a:gd name="T67" fmla="*/ 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1" h="240">
                      <a:moveTo>
                        <a:pt x="871" y="3"/>
                      </a:moveTo>
                      <a:lnTo>
                        <a:pt x="871" y="3"/>
                      </a:lnTo>
                      <a:lnTo>
                        <a:pt x="854" y="22"/>
                      </a:lnTo>
                      <a:lnTo>
                        <a:pt x="835" y="38"/>
                      </a:lnTo>
                      <a:lnTo>
                        <a:pt x="814" y="55"/>
                      </a:lnTo>
                      <a:lnTo>
                        <a:pt x="794" y="70"/>
                      </a:lnTo>
                      <a:lnTo>
                        <a:pt x="792" y="70"/>
                      </a:lnTo>
                      <a:lnTo>
                        <a:pt x="792" y="70"/>
                      </a:lnTo>
                      <a:lnTo>
                        <a:pt x="792" y="70"/>
                      </a:lnTo>
                      <a:lnTo>
                        <a:pt x="756" y="92"/>
                      </a:lnTo>
                      <a:lnTo>
                        <a:pt x="717" y="111"/>
                      </a:lnTo>
                      <a:lnTo>
                        <a:pt x="676" y="127"/>
                      </a:lnTo>
                      <a:lnTo>
                        <a:pt x="631" y="141"/>
                      </a:lnTo>
                      <a:lnTo>
                        <a:pt x="586" y="151"/>
                      </a:lnTo>
                      <a:lnTo>
                        <a:pt x="538" y="158"/>
                      </a:lnTo>
                      <a:lnTo>
                        <a:pt x="489" y="163"/>
                      </a:lnTo>
                      <a:lnTo>
                        <a:pt x="439" y="165"/>
                      </a:lnTo>
                      <a:lnTo>
                        <a:pt x="439" y="165"/>
                      </a:lnTo>
                      <a:lnTo>
                        <a:pt x="394" y="163"/>
                      </a:lnTo>
                      <a:lnTo>
                        <a:pt x="351" y="159"/>
                      </a:lnTo>
                      <a:lnTo>
                        <a:pt x="310" y="153"/>
                      </a:lnTo>
                      <a:lnTo>
                        <a:pt x="269" y="146"/>
                      </a:lnTo>
                      <a:lnTo>
                        <a:pt x="230" y="135"/>
                      </a:lnTo>
                      <a:lnTo>
                        <a:pt x="192" y="123"/>
                      </a:lnTo>
                      <a:lnTo>
                        <a:pt x="156" y="110"/>
                      </a:lnTo>
                      <a:lnTo>
                        <a:pt x="122" y="92"/>
                      </a:lnTo>
                      <a:lnTo>
                        <a:pt x="122" y="92"/>
                      </a:lnTo>
                      <a:lnTo>
                        <a:pt x="86" y="72"/>
                      </a:lnTo>
                      <a:lnTo>
                        <a:pt x="53" y="50"/>
                      </a:lnTo>
                      <a:lnTo>
                        <a:pt x="26" y="26"/>
                      </a:lnTo>
                      <a:lnTo>
                        <a:pt x="0" y="0"/>
                      </a:lnTo>
                      <a:lnTo>
                        <a:pt x="0" y="0"/>
                      </a:lnTo>
                      <a:lnTo>
                        <a:pt x="5" y="24"/>
                      </a:lnTo>
                      <a:lnTo>
                        <a:pt x="14" y="48"/>
                      </a:lnTo>
                      <a:lnTo>
                        <a:pt x="26" y="72"/>
                      </a:lnTo>
                      <a:lnTo>
                        <a:pt x="43" y="94"/>
                      </a:lnTo>
                      <a:lnTo>
                        <a:pt x="63" y="116"/>
                      </a:lnTo>
                      <a:lnTo>
                        <a:pt x="87" y="137"/>
                      </a:lnTo>
                      <a:lnTo>
                        <a:pt x="115" y="156"/>
                      </a:lnTo>
                      <a:lnTo>
                        <a:pt x="147" y="175"/>
                      </a:lnTo>
                      <a:lnTo>
                        <a:pt x="147" y="175"/>
                      </a:lnTo>
                      <a:lnTo>
                        <a:pt x="180" y="190"/>
                      </a:lnTo>
                      <a:lnTo>
                        <a:pt x="213" y="202"/>
                      </a:lnTo>
                      <a:lnTo>
                        <a:pt x="249" y="214"/>
                      </a:lnTo>
                      <a:lnTo>
                        <a:pt x="285" y="223"/>
                      </a:lnTo>
                      <a:lnTo>
                        <a:pt x="322" y="230"/>
                      </a:lnTo>
                      <a:lnTo>
                        <a:pt x="360" y="235"/>
                      </a:lnTo>
                      <a:lnTo>
                        <a:pt x="399" y="238"/>
                      </a:lnTo>
                      <a:lnTo>
                        <a:pt x="439" y="240"/>
                      </a:lnTo>
                      <a:lnTo>
                        <a:pt x="439" y="240"/>
                      </a:lnTo>
                      <a:lnTo>
                        <a:pt x="484" y="238"/>
                      </a:lnTo>
                      <a:lnTo>
                        <a:pt x="528" y="233"/>
                      </a:lnTo>
                      <a:lnTo>
                        <a:pt x="571" y="228"/>
                      </a:lnTo>
                      <a:lnTo>
                        <a:pt x="612" y="218"/>
                      </a:lnTo>
                      <a:lnTo>
                        <a:pt x="653" y="206"/>
                      </a:lnTo>
                      <a:lnTo>
                        <a:pt x="693" y="192"/>
                      </a:lnTo>
                      <a:lnTo>
                        <a:pt x="729" y="175"/>
                      </a:lnTo>
                      <a:lnTo>
                        <a:pt x="761" y="156"/>
                      </a:lnTo>
                      <a:lnTo>
                        <a:pt x="761" y="154"/>
                      </a:lnTo>
                      <a:lnTo>
                        <a:pt x="761" y="154"/>
                      </a:lnTo>
                      <a:lnTo>
                        <a:pt x="785" y="139"/>
                      </a:lnTo>
                      <a:lnTo>
                        <a:pt x="806" y="120"/>
                      </a:lnTo>
                      <a:lnTo>
                        <a:pt x="825" y="103"/>
                      </a:lnTo>
                      <a:lnTo>
                        <a:pt x="838" y="84"/>
                      </a:lnTo>
                      <a:lnTo>
                        <a:pt x="850" y="63"/>
                      </a:lnTo>
                      <a:lnTo>
                        <a:pt x="861" y="44"/>
                      </a:lnTo>
                      <a:lnTo>
                        <a:pt x="866" y="24"/>
                      </a:lnTo>
                      <a:lnTo>
                        <a:pt x="871" y="3"/>
                      </a:lnTo>
                      <a:lnTo>
                        <a:pt x="87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60" name="Freeform 27"/>
                <p:cNvSpPr>
                  <a:spLocks/>
                </p:cNvSpPr>
                <p:nvPr/>
              </p:nvSpPr>
              <p:spPr bwMode="auto">
                <a:xfrm>
                  <a:off x="2243356" y="5503698"/>
                  <a:ext cx="1382713" cy="377825"/>
                </a:xfrm>
                <a:custGeom>
                  <a:avLst/>
                  <a:gdLst>
                    <a:gd name="T0" fmla="*/ 792 w 871"/>
                    <a:gd name="T1" fmla="*/ 70 h 238"/>
                    <a:gd name="T2" fmla="*/ 792 w 871"/>
                    <a:gd name="T3" fmla="*/ 70 h 238"/>
                    <a:gd name="T4" fmla="*/ 717 w 871"/>
                    <a:gd name="T5" fmla="*/ 110 h 238"/>
                    <a:gd name="T6" fmla="*/ 631 w 871"/>
                    <a:gd name="T7" fmla="*/ 139 h 238"/>
                    <a:gd name="T8" fmla="*/ 538 w 871"/>
                    <a:gd name="T9" fmla="*/ 158 h 238"/>
                    <a:gd name="T10" fmla="*/ 439 w 871"/>
                    <a:gd name="T11" fmla="*/ 163 h 238"/>
                    <a:gd name="T12" fmla="*/ 394 w 871"/>
                    <a:gd name="T13" fmla="*/ 163 h 238"/>
                    <a:gd name="T14" fmla="*/ 310 w 871"/>
                    <a:gd name="T15" fmla="*/ 152 h 238"/>
                    <a:gd name="T16" fmla="*/ 230 w 871"/>
                    <a:gd name="T17" fmla="*/ 135 h 238"/>
                    <a:gd name="T18" fmla="*/ 156 w 871"/>
                    <a:gd name="T19" fmla="*/ 110 h 238"/>
                    <a:gd name="T20" fmla="*/ 122 w 871"/>
                    <a:gd name="T21" fmla="*/ 92 h 238"/>
                    <a:gd name="T22" fmla="*/ 53 w 871"/>
                    <a:gd name="T23" fmla="*/ 50 h 238"/>
                    <a:gd name="T24" fmla="*/ 0 w 871"/>
                    <a:gd name="T25" fmla="*/ 0 h 238"/>
                    <a:gd name="T26" fmla="*/ 5 w 871"/>
                    <a:gd name="T27" fmla="*/ 24 h 238"/>
                    <a:gd name="T28" fmla="*/ 26 w 871"/>
                    <a:gd name="T29" fmla="*/ 70 h 238"/>
                    <a:gd name="T30" fmla="*/ 63 w 871"/>
                    <a:gd name="T31" fmla="*/ 115 h 238"/>
                    <a:gd name="T32" fmla="*/ 115 w 871"/>
                    <a:gd name="T33" fmla="*/ 156 h 238"/>
                    <a:gd name="T34" fmla="*/ 147 w 871"/>
                    <a:gd name="T35" fmla="*/ 175 h 238"/>
                    <a:gd name="T36" fmla="*/ 213 w 871"/>
                    <a:gd name="T37" fmla="*/ 202 h 238"/>
                    <a:gd name="T38" fmla="*/ 285 w 871"/>
                    <a:gd name="T39" fmla="*/ 223 h 238"/>
                    <a:gd name="T40" fmla="*/ 360 w 871"/>
                    <a:gd name="T41" fmla="*/ 235 h 238"/>
                    <a:gd name="T42" fmla="*/ 439 w 871"/>
                    <a:gd name="T43" fmla="*/ 238 h 238"/>
                    <a:gd name="T44" fmla="*/ 484 w 871"/>
                    <a:gd name="T45" fmla="*/ 238 h 238"/>
                    <a:gd name="T46" fmla="*/ 571 w 871"/>
                    <a:gd name="T47" fmla="*/ 228 h 238"/>
                    <a:gd name="T48" fmla="*/ 653 w 871"/>
                    <a:gd name="T49" fmla="*/ 206 h 238"/>
                    <a:gd name="T50" fmla="*/ 729 w 871"/>
                    <a:gd name="T51" fmla="*/ 175 h 238"/>
                    <a:gd name="T52" fmla="*/ 761 w 871"/>
                    <a:gd name="T53" fmla="*/ 154 h 238"/>
                    <a:gd name="T54" fmla="*/ 785 w 871"/>
                    <a:gd name="T55" fmla="*/ 139 h 238"/>
                    <a:gd name="T56" fmla="*/ 825 w 871"/>
                    <a:gd name="T57" fmla="*/ 103 h 238"/>
                    <a:gd name="T58" fmla="*/ 850 w 871"/>
                    <a:gd name="T59" fmla="*/ 63 h 238"/>
                    <a:gd name="T60" fmla="*/ 866 w 871"/>
                    <a:gd name="T61" fmla="*/ 24 h 238"/>
                    <a:gd name="T62" fmla="*/ 871 w 871"/>
                    <a:gd name="T63" fmla="*/ 3 h 238"/>
                    <a:gd name="T64" fmla="*/ 835 w 871"/>
                    <a:gd name="T65" fmla="*/ 38 h 238"/>
                    <a:gd name="T66" fmla="*/ 794 w 871"/>
                    <a:gd name="T67" fmla="*/ 7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1" h="238">
                      <a:moveTo>
                        <a:pt x="794" y="70"/>
                      </a:moveTo>
                      <a:lnTo>
                        <a:pt x="792" y="70"/>
                      </a:lnTo>
                      <a:lnTo>
                        <a:pt x="792" y="70"/>
                      </a:lnTo>
                      <a:lnTo>
                        <a:pt x="792" y="70"/>
                      </a:lnTo>
                      <a:lnTo>
                        <a:pt x="756" y="92"/>
                      </a:lnTo>
                      <a:lnTo>
                        <a:pt x="717" y="110"/>
                      </a:lnTo>
                      <a:lnTo>
                        <a:pt x="676" y="127"/>
                      </a:lnTo>
                      <a:lnTo>
                        <a:pt x="631" y="139"/>
                      </a:lnTo>
                      <a:lnTo>
                        <a:pt x="586" y="149"/>
                      </a:lnTo>
                      <a:lnTo>
                        <a:pt x="538" y="158"/>
                      </a:lnTo>
                      <a:lnTo>
                        <a:pt x="489" y="161"/>
                      </a:lnTo>
                      <a:lnTo>
                        <a:pt x="439" y="163"/>
                      </a:lnTo>
                      <a:lnTo>
                        <a:pt x="439" y="163"/>
                      </a:lnTo>
                      <a:lnTo>
                        <a:pt x="394" y="163"/>
                      </a:lnTo>
                      <a:lnTo>
                        <a:pt x="351" y="159"/>
                      </a:lnTo>
                      <a:lnTo>
                        <a:pt x="310" y="152"/>
                      </a:lnTo>
                      <a:lnTo>
                        <a:pt x="269" y="146"/>
                      </a:lnTo>
                      <a:lnTo>
                        <a:pt x="230" y="135"/>
                      </a:lnTo>
                      <a:lnTo>
                        <a:pt x="192" y="123"/>
                      </a:lnTo>
                      <a:lnTo>
                        <a:pt x="156" y="110"/>
                      </a:lnTo>
                      <a:lnTo>
                        <a:pt x="122" y="92"/>
                      </a:lnTo>
                      <a:lnTo>
                        <a:pt x="122" y="92"/>
                      </a:lnTo>
                      <a:lnTo>
                        <a:pt x="86" y="72"/>
                      </a:lnTo>
                      <a:lnTo>
                        <a:pt x="53" y="50"/>
                      </a:lnTo>
                      <a:lnTo>
                        <a:pt x="26" y="25"/>
                      </a:lnTo>
                      <a:lnTo>
                        <a:pt x="0" y="0"/>
                      </a:lnTo>
                      <a:lnTo>
                        <a:pt x="0" y="0"/>
                      </a:lnTo>
                      <a:lnTo>
                        <a:pt x="5" y="24"/>
                      </a:lnTo>
                      <a:lnTo>
                        <a:pt x="14" y="48"/>
                      </a:lnTo>
                      <a:lnTo>
                        <a:pt x="26" y="70"/>
                      </a:lnTo>
                      <a:lnTo>
                        <a:pt x="43" y="94"/>
                      </a:lnTo>
                      <a:lnTo>
                        <a:pt x="63" y="115"/>
                      </a:lnTo>
                      <a:lnTo>
                        <a:pt x="87" y="137"/>
                      </a:lnTo>
                      <a:lnTo>
                        <a:pt x="115" y="156"/>
                      </a:lnTo>
                      <a:lnTo>
                        <a:pt x="147" y="175"/>
                      </a:lnTo>
                      <a:lnTo>
                        <a:pt x="147" y="175"/>
                      </a:lnTo>
                      <a:lnTo>
                        <a:pt x="180" y="190"/>
                      </a:lnTo>
                      <a:lnTo>
                        <a:pt x="213" y="202"/>
                      </a:lnTo>
                      <a:lnTo>
                        <a:pt x="249" y="214"/>
                      </a:lnTo>
                      <a:lnTo>
                        <a:pt x="285" y="223"/>
                      </a:lnTo>
                      <a:lnTo>
                        <a:pt x="322" y="230"/>
                      </a:lnTo>
                      <a:lnTo>
                        <a:pt x="360" y="235"/>
                      </a:lnTo>
                      <a:lnTo>
                        <a:pt x="399" y="238"/>
                      </a:lnTo>
                      <a:lnTo>
                        <a:pt x="439" y="238"/>
                      </a:lnTo>
                      <a:lnTo>
                        <a:pt x="439" y="238"/>
                      </a:lnTo>
                      <a:lnTo>
                        <a:pt x="484" y="238"/>
                      </a:lnTo>
                      <a:lnTo>
                        <a:pt x="528" y="233"/>
                      </a:lnTo>
                      <a:lnTo>
                        <a:pt x="571" y="228"/>
                      </a:lnTo>
                      <a:lnTo>
                        <a:pt x="612" y="218"/>
                      </a:lnTo>
                      <a:lnTo>
                        <a:pt x="653" y="206"/>
                      </a:lnTo>
                      <a:lnTo>
                        <a:pt x="693" y="192"/>
                      </a:lnTo>
                      <a:lnTo>
                        <a:pt x="729" y="175"/>
                      </a:lnTo>
                      <a:lnTo>
                        <a:pt x="761" y="154"/>
                      </a:lnTo>
                      <a:lnTo>
                        <a:pt x="761" y="154"/>
                      </a:lnTo>
                      <a:lnTo>
                        <a:pt x="761" y="154"/>
                      </a:lnTo>
                      <a:lnTo>
                        <a:pt x="785" y="139"/>
                      </a:lnTo>
                      <a:lnTo>
                        <a:pt x="806" y="120"/>
                      </a:lnTo>
                      <a:lnTo>
                        <a:pt x="825" y="103"/>
                      </a:lnTo>
                      <a:lnTo>
                        <a:pt x="838" y="84"/>
                      </a:lnTo>
                      <a:lnTo>
                        <a:pt x="850" y="63"/>
                      </a:lnTo>
                      <a:lnTo>
                        <a:pt x="861" y="44"/>
                      </a:lnTo>
                      <a:lnTo>
                        <a:pt x="866" y="24"/>
                      </a:lnTo>
                      <a:lnTo>
                        <a:pt x="871" y="3"/>
                      </a:lnTo>
                      <a:lnTo>
                        <a:pt x="871" y="3"/>
                      </a:lnTo>
                      <a:lnTo>
                        <a:pt x="854" y="20"/>
                      </a:lnTo>
                      <a:lnTo>
                        <a:pt x="835" y="38"/>
                      </a:lnTo>
                      <a:lnTo>
                        <a:pt x="814" y="55"/>
                      </a:lnTo>
                      <a:lnTo>
                        <a:pt x="794" y="70"/>
                      </a:lnTo>
                      <a:lnTo>
                        <a:pt x="79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61" name="Freeform 28"/>
                <p:cNvSpPr>
                  <a:spLocks/>
                </p:cNvSpPr>
                <p:nvPr/>
              </p:nvSpPr>
              <p:spPr bwMode="auto">
                <a:xfrm>
                  <a:off x="2243356" y="5294147"/>
                  <a:ext cx="1382713" cy="377824"/>
                </a:xfrm>
                <a:custGeom>
                  <a:avLst/>
                  <a:gdLst>
                    <a:gd name="T0" fmla="*/ 792 w 871"/>
                    <a:gd name="T1" fmla="*/ 70 h 238"/>
                    <a:gd name="T2" fmla="*/ 792 w 871"/>
                    <a:gd name="T3" fmla="*/ 70 h 238"/>
                    <a:gd name="T4" fmla="*/ 717 w 871"/>
                    <a:gd name="T5" fmla="*/ 109 h 238"/>
                    <a:gd name="T6" fmla="*/ 631 w 871"/>
                    <a:gd name="T7" fmla="*/ 139 h 238"/>
                    <a:gd name="T8" fmla="*/ 538 w 871"/>
                    <a:gd name="T9" fmla="*/ 157 h 238"/>
                    <a:gd name="T10" fmla="*/ 439 w 871"/>
                    <a:gd name="T11" fmla="*/ 163 h 238"/>
                    <a:gd name="T12" fmla="*/ 394 w 871"/>
                    <a:gd name="T13" fmla="*/ 163 h 238"/>
                    <a:gd name="T14" fmla="*/ 310 w 871"/>
                    <a:gd name="T15" fmla="*/ 152 h 238"/>
                    <a:gd name="T16" fmla="*/ 230 w 871"/>
                    <a:gd name="T17" fmla="*/ 135 h 238"/>
                    <a:gd name="T18" fmla="*/ 156 w 871"/>
                    <a:gd name="T19" fmla="*/ 108 h 238"/>
                    <a:gd name="T20" fmla="*/ 122 w 871"/>
                    <a:gd name="T21" fmla="*/ 92 h 238"/>
                    <a:gd name="T22" fmla="*/ 53 w 871"/>
                    <a:gd name="T23" fmla="*/ 49 h 238"/>
                    <a:gd name="T24" fmla="*/ 0 w 871"/>
                    <a:gd name="T25" fmla="*/ 0 h 238"/>
                    <a:gd name="T26" fmla="*/ 5 w 871"/>
                    <a:gd name="T27" fmla="*/ 24 h 238"/>
                    <a:gd name="T28" fmla="*/ 26 w 871"/>
                    <a:gd name="T29" fmla="*/ 70 h 238"/>
                    <a:gd name="T30" fmla="*/ 63 w 871"/>
                    <a:gd name="T31" fmla="*/ 115 h 238"/>
                    <a:gd name="T32" fmla="*/ 115 w 871"/>
                    <a:gd name="T33" fmla="*/ 156 h 238"/>
                    <a:gd name="T34" fmla="*/ 147 w 871"/>
                    <a:gd name="T35" fmla="*/ 175 h 238"/>
                    <a:gd name="T36" fmla="*/ 213 w 871"/>
                    <a:gd name="T37" fmla="*/ 202 h 238"/>
                    <a:gd name="T38" fmla="*/ 285 w 871"/>
                    <a:gd name="T39" fmla="*/ 223 h 238"/>
                    <a:gd name="T40" fmla="*/ 360 w 871"/>
                    <a:gd name="T41" fmla="*/ 235 h 238"/>
                    <a:gd name="T42" fmla="*/ 439 w 871"/>
                    <a:gd name="T43" fmla="*/ 238 h 238"/>
                    <a:gd name="T44" fmla="*/ 484 w 871"/>
                    <a:gd name="T45" fmla="*/ 238 h 238"/>
                    <a:gd name="T46" fmla="*/ 571 w 871"/>
                    <a:gd name="T47" fmla="*/ 226 h 238"/>
                    <a:gd name="T48" fmla="*/ 653 w 871"/>
                    <a:gd name="T49" fmla="*/ 206 h 238"/>
                    <a:gd name="T50" fmla="*/ 729 w 871"/>
                    <a:gd name="T51" fmla="*/ 175 h 238"/>
                    <a:gd name="T52" fmla="*/ 761 w 871"/>
                    <a:gd name="T53" fmla="*/ 154 h 238"/>
                    <a:gd name="T54" fmla="*/ 785 w 871"/>
                    <a:gd name="T55" fmla="*/ 137 h 238"/>
                    <a:gd name="T56" fmla="*/ 825 w 871"/>
                    <a:gd name="T57" fmla="*/ 101 h 238"/>
                    <a:gd name="T58" fmla="*/ 850 w 871"/>
                    <a:gd name="T59" fmla="*/ 63 h 238"/>
                    <a:gd name="T60" fmla="*/ 866 w 871"/>
                    <a:gd name="T61" fmla="*/ 24 h 238"/>
                    <a:gd name="T62" fmla="*/ 871 w 871"/>
                    <a:gd name="T63" fmla="*/ 3 h 238"/>
                    <a:gd name="T64" fmla="*/ 835 w 871"/>
                    <a:gd name="T65" fmla="*/ 37 h 238"/>
                    <a:gd name="T66" fmla="*/ 794 w 871"/>
                    <a:gd name="T67" fmla="*/ 7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1" h="238">
                      <a:moveTo>
                        <a:pt x="794" y="70"/>
                      </a:moveTo>
                      <a:lnTo>
                        <a:pt x="792" y="70"/>
                      </a:lnTo>
                      <a:lnTo>
                        <a:pt x="792" y="70"/>
                      </a:lnTo>
                      <a:lnTo>
                        <a:pt x="792" y="70"/>
                      </a:lnTo>
                      <a:lnTo>
                        <a:pt x="756" y="92"/>
                      </a:lnTo>
                      <a:lnTo>
                        <a:pt x="717" y="109"/>
                      </a:lnTo>
                      <a:lnTo>
                        <a:pt x="676" y="127"/>
                      </a:lnTo>
                      <a:lnTo>
                        <a:pt x="631" y="139"/>
                      </a:lnTo>
                      <a:lnTo>
                        <a:pt x="586" y="149"/>
                      </a:lnTo>
                      <a:lnTo>
                        <a:pt x="538" y="157"/>
                      </a:lnTo>
                      <a:lnTo>
                        <a:pt x="489" y="161"/>
                      </a:lnTo>
                      <a:lnTo>
                        <a:pt x="439" y="163"/>
                      </a:lnTo>
                      <a:lnTo>
                        <a:pt x="439" y="163"/>
                      </a:lnTo>
                      <a:lnTo>
                        <a:pt x="394" y="163"/>
                      </a:lnTo>
                      <a:lnTo>
                        <a:pt x="351" y="159"/>
                      </a:lnTo>
                      <a:lnTo>
                        <a:pt x="310" y="152"/>
                      </a:lnTo>
                      <a:lnTo>
                        <a:pt x="269" y="145"/>
                      </a:lnTo>
                      <a:lnTo>
                        <a:pt x="230" y="135"/>
                      </a:lnTo>
                      <a:lnTo>
                        <a:pt x="192" y="123"/>
                      </a:lnTo>
                      <a:lnTo>
                        <a:pt x="156" y="108"/>
                      </a:lnTo>
                      <a:lnTo>
                        <a:pt x="122" y="92"/>
                      </a:lnTo>
                      <a:lnTo>
                        <a:pt x="122" y="92"/>
                      </a:lnTo>
                      <a:lnTo>
                        <a:pt x="86" y="72"/>
                      </a:lnTo>
                      <a:lnTo>
                        <a:pt x="53" y="49"/>
                      </a:lnTo>
                      <a:lnTo>
                        <a:pt x="26" y="25"/>
                      </a:lnTo>
                      <a:lnTo>
                        <a:pt x="0" y="0"/>
                      </a:lnTo>
                      <a:lnTo>
                        <a:pt x="0" y="0"/>
                      </a:lnTo>
                      <a:lnTo>
                        <a:pt x="5" y="24"/>
                      </a:lnTo>
                      <a:lnTo>
                        <a:pt x="14" y="48"/>
                      </a:lnTo>
                      <a:lnTo>
                        <a:pt x="26" y="70"/>
                      </a:lnTo>
                      <a:lnTo>
                        <a:pt x="43" y="94"/>
                      </a:lnTo>
                      <a:lnTo>
                        <a:pt x="63" y="115"/>
                      </a:lnTo>
                      <a:lnTo>
                        <a:pt x="87" y="137"/>
                      </a:lnTo>
                      <a:lnTo>
                        <a:pt x="115" y="156"/>
                      </a:lnTo>
                      <a:lnTo>
                        <a:pt x="147" y="175"/>
                      </a:lnTo>
                      <a:lnTo>
                        <a:pt x="147" y="175"/>
                      </a:lnTo>
                      <a:lnTo>
                        <a:pt x="180" y="190"/>
                      </a:lnTo>
                      <a:lnTo>
                        <a:pt x="213" y="202"/>
                      </a:lnTo>
                      <a:lnTo>
                        <a:pt x="249" y="214"/>
                      </a:lnTo>
                      <a:lnTo>
                        <a:pt x="285" y="223"/>
                      </a:lnTo>
                      <a:lnTo>
                        <a:pt x="322" y="230"/>
                      </a:lnTo>
                      <a:lnTo>
                        <a:pt x="360" y="235"/>
                      </a:lnTo>
                      <a:lnTo>
                        <a:pt x="399" y="238"/>
                      </a:lnTo>
                      <a:lnTo>
                        <a:pt x="439" y="238"/>
                      </a:lnTo>
                      <a:lnTo>
                        <a:pt x="439" y="238"/>
                      </a:lnTo>
                      <a:lnTo>
                        <a:pt x="484" y="238"/>
                      </a:lnTo>
                      <a:lnTo>
                        <a:pt x="528" y="233"/>
                      </a:lnTo>
                      <a:lnTo>
                        <a:pt x="571" y="226"/>
                      </a:lnTo>
                      <a:lnTo>
                        <a:pt x="612" y="218"/>
                      </a:lnTo>
                      <a:lnTo>
                        <a:pt x="653" y="206"/>
                      </a:lnTo>
                      <a:lnTo>
                        <a:pt x="693" y="192"/>
                      </a:lnTo>
                      <a:lnTo>
                        <a:pt x="729" y="175"/>
                      </a:lnTo>
                      <a:lnTo>
                        <a:pt x="761" y="154"/>
                      </a:lnTo>
                      <a:lnTo>
                        <a:pt x="761" y="154"/>
                      </a:lnTo>
                      <a:lnTo>
                        <a:pt x="761" y="154"/>
                      </a:lnTo>
                      <a:lnTo>
                        <a:pt x="785" y="137"/>
                      </a:lnTo>
                      <a:lnTo>
                        <a:pt x="806" y="120"/>
                      </a:lnTo>
                      <a:lnTo>
                        <a:pt x="825" y="101"/>
                      </a:lnTo>
                      <a:lnTo>
                        <a:pt x="838" y="82"/>
                      </a:lnTo>
                      <a:lnTo>
                        <a:pt x="850" y="63"/>
                      </a:lnTo>
                      <a:lnTo>
                        <a:pt x="861" y="43"/>
                      </a:lnTo>
                      <a:lnTo>
                        <a:pt x="866" y="24"/>
                      </a:lnTo>
                      <a:lnTo>
                        <a:pt x="871" y="3"/>
                      </a:lnTo>
                      <a:lnTo>
                        <a:pt x="871" y="3"/>
                      </a:lnTo>
                      <a:lnTo>
                        <a:pt x="854" y="20"/>
                      </a:lnTo>
                      <a:lnTo>
                        <a:pt x="835" y="37"/>
                      </a:lnTo>
                      <a:lnTo>
                        <a:pt x="814" y="55"/>
                      </a:lnTo>
                      <a:lnTo>
                        <a:pt x="794" y="70"/>
                      </a:lnTo>
                      <a:lnTo>
                        <a:pt x="79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62" name="Freeform 29"/>
                <p:cNvSpPr>
                  <a:spLocks noEditPoints="1"/>
                </p:cNvSpPr>
                <p:nvPr/>
              </p:nvSpPr>
              <p:spPr bwMode="auto">
                <a:xfrm>
                  <a:off x="2243356" y="4659148"/>
                  <a:ext cx="1382713" cy="803275"/>
                </a:xfrm>
                <a:custGeom>
                  <a:avLst/>
                  <a:gdLst>
                    <a:gd name="T0" fmla="*/ 0 w 871"/>
                    <a:gd name="T1" fmla="*/ 257 h 506"/>
                    <a:gd name="T2" fmla="*/ 7 w 871"/>
                    <a:gd name="T3" fmla="*/ 298 h 506"/>
                    <a:gd name="T4" fmla="*/ 26 w 871"/>
                    <a:gd name="T5" fmla="*/ 338 h 506"/>
                    <a:gd name="T6" fmla="*/ 55 w 871"/>
                    <a:gd name="T7" fmla="*/ 376 h 506"/>
                    <a:gd name="T8" fmla="*/ 96 w 871"/>
                    <a:gd name="T9" fmla="*/ 410 h 506"/>
                    <a:gd name="T10" fmla="*/ 147 w 871"/>
                    <a:gd name="T11" fmla="*/ 443 h 506"/>
                    <a:gd name="T12" fmla="*/ 257 w 871"/>
                    <a:gd name="T13" fmla="*/ 484 h 506"/>
                    <a:gd name="T14" fmla="*/ 379 w 871"/>
                    <a:gd name="T15" fmla="*/ 504 h 506"/>
                    <a:gd name="T16" fmla="*/ 504 w 871"/>
                    <a:gd name="T17" fmla="*/ 504 h 506"/>
                    <a:gd name="T18" fmla="*/ 624 w 871"/>
                    <a:gd name="T19" fmla="*/ 482 h 506"/>
                    <a:gd name="T20" fmla="*/ 730 w 871"/>
                    <a:gd name="T21" fmla="*/ 441 h 506"/>
                    <a:gd name="T22" fmla="*/ 761 w 871"/>
                    <a:gd name="T23" fmla="*/ 422 h 506"/>
                    <a:gd name="T24" fmla="*/ 826 w 871"/>
                    <a:gd name="T25" fmla="*/ 367 h 506"/>
                    <a:gd name="T26" fmla="*/ 862 w 871"/>
                    <a:gd name="T27" fmla="*/ 307 h 506"/>
                    <a:gd name="T28" fmla="*/ 871 w 871"/>
                    <a:gd name="T29" fmla="*/ 264 h 506"/>
                    <a:gd name="T30" fmla="*/ 871 w 871"/>
                    <a:gd name="T31" fmla="*/ 240 h 506"/>
                    <a:gd name="T32" fmla="*/ 857 w 871"/>
                    <a:gd name="T33" fmla="*/ 192 h 506"/>
                    <a:gd name="T34" fmla="*/ 809 w 871"/>
                    <a:gd name="T35" fmla="*/ 124 h 506"/>
                    <a:gd name="T36" fmla="*/ 724 w 871"/>
                    <a:gd name="T37" fmla="*/ 65 h 506"/>
                    <a:gd name="T38" fmla="*/ 658 w 871"/>
                    <a:gd name="T39" fmla="*/ 36 h 506"/>
                    <a:gd name="T40" fmla="*/ 549 w 871"/>
                    <a:gd name="T41" fmla="*/ 10 h 506"/>
                    <a:gd name="T42" fmla="*/ 432 w 871"/>
                    <a:gd name="T43" fmla="*/ 0 h 506"/>
                    <a:gd name="T44" fmla="*/ 410 w 871"/>
                    <a:gd name="T45" fmla="*/ 2 h 506"/>
                    <a:gd name="T46" fmla="*/ 369 w 871"/>
                    <a:gd name="T47" fmla="*/ 3 h 506"/>
                    <a:gd name="T48" fmla="*/ 367 w 871"/>
                    <a:gd name="T49" fmla="*/ 3 h 506"/>
                    <a:gd name="T50" fmla="*/ 326 w 871"/>
                    <a:gd name="T51" fmla="*/ 9 h 506"/>
                    <a:gd name="T52" fmla="*/ 286 w 871"/>
                    <a:gd name="T53" fmla="*/ 15 h 506"/>
                    <a:gd name="T54" fmla="*/ 237 w 871"/>
                    <a:gd name="T55" fmla="*/ 27 h 506"/>
                    <a:gd name="T56" fmla="*/ 170 w 871"/>
                    <a:gd name="T57" fmla="*/ 53 h 506"/>
                    <a:gd name="T58" fmla="*/ 110 w 871"/>
                    <a:gd name="T59" fmla="*/ 84 h 506"/>
                    <a:gd name="T60" fmla="*/ 84 w 871"/>
                    <a:gd name="T61" fmla="*/ 103 h 506"/>
                    <a:gd name="T62" fmla="*/ 29 w 871"/>
                    <a:gd name="T63" fmla="*/ 160 h 506"/>
                    <a:gd name="T64" fmla="*/ 3 w 871"/>
                    <a:gd name="T65" fmla="*/ 223 h 506"/>
                    <a:gd name="T66" fmla="*/ 715 w 871"/>
                    <a:gd name="T67" fmla="*/ 398 h 506"/>
                    <a:gd name="T68" fmla="*/ 689 w 871"/>
                    <a:gd name="T69" fmla="*/ 413 h 506"/>
                    <a:gd name="T70" fmla="*/ 597 w 871"/>
                    <a:gd name="T71" fmla="*/ 449 h 506"/>
                    <a:gd name="T72" fmla="*/ 494 w 871"/>
                    <a:gd name="T73" fmla="*/ 468 h 506"/>
                    <a:gd name="T74" fmla="*/ 387 w 871"/>
                    <a:gd name="T75" fmla="*/ 468 h 506"/>
                    <a:gd name="T76" fmla="*/ 283 w 871"/>
                    <a:gd name="T77" fmla="*/ 451 h 506"/>
                    <a:gd name="T78" fmla="*/ 189 w 871"/>
                    <a:gd name="T79" fmla="*/ 415 h 506"/>
                    <a:gd name="T80" fmla="*/ 137 w 871"/>
                    <a:gd name="T81" fmla="*/ 383 h 506"/>
                    <a:gd name="T82" fmla="*/ 84 w 871"/>
                    <a:gd name="T83" fmla="*/ 326 h 506"/>
                    <a:gd name="T84" fmla="*/ 63 w 871"/>
                    <a:gd name="T85" fmla="*/ 266 h 506"/>
                    <a:gd name="T86" fmla="*/ 72 w 871"/>
                    <a:gd name="T87" fmla="*/ 204 h 506"/>
                    <a:gd name="T88" fmla="*/ 111 w 871"/>
                    <a:gd name="T89" fmla="*/ 144 h 506"/>
                    <a:gd name="T90" fmla="*/ 156 w 871"/>
                    <a:gd name="T91" fmla="*/ 110 h 506"/>
                    <a:gd name="T92" fmla="*/ 242 w 871"/>
                    <a:gd name="T93" fmla="*/ 67 h 506"/>
                    <a:gd name="T94" fmla="*/ 341 w 871"/>
                    <a:gd name="T95" fmla="*/ 43 h 506"/>
                    <a:gd name="T96" fmla="*/ 449 w 871"/>
                    <a:gd name="T97" fmla="*/ 38 h 506"/>
                    <a:gd name="T98" fmla="*/ 554 w 871"/>
                    <a:gd name="T99" fmla="*/ 48 h 506"/>
                    <a:gd name="T100" fmla="*/ 653 w 871"/>
                    <a:gd name="T101" fmla="*/ 79 h 506"/>
                    <a:gd name="T102" fmla="*/ 710 w 871"/>
                    <a:gd name="T103" fmla="*/ 108 h 506"/>
                    <a:gd name="T104" fmla="*/ 772 w 871"/>
                    <a:gd name="T105" fmla="*/ 161 h 506"/>
                    <a:gd name="T106" fmla="*/ 804 w 871"/>
                    <a:gd name="T107" fmla="*/ 221 h 506"/>
                    <a:gd name="T108" fmla="*/ 806 w 871"/>
                    <a:gd name="T109" fmla="*/ 283 h 506"/>
                    <a:gd name="T110" fmla="*/ 777 w 871"/>
                    <a:gd name="T111" fmla="*/ 343 h 506"/>
                    <a:gd name="T112" fmla="*/ 715 w 871"/>
                    <a:gd name="T113" fmla="*/ 398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1" h="506">
                      <a:moveTo>
                        <a:pt x="0" y="244"/>
                      </a:moveTo>
                      <a:lnTo>
                        <a:pt x="0" y="244"/>
                      </a:lnTo>
                      <a:lnTo>
                        <a:pt x="0" y="257"/>
                      </a:lnTo>
                      <a:lnTo>
                        <a:pt x="2" y="271"/>
                      </a:lnTo>
                      <a:lnTo>
                        <a:pt x="3" y="285"/>
                      </a:lnTo>
                      <a:lnTo>
                        <a:pt x="7" y="298"/>
                      </a:lnTo>
                      <a:lnTo>
                        <a:pt x="12" y="310"/>
                      </a:lnTo>
                      <a:lnTo>
                        <a:pt x="17" y="324"/>
                      </a:lnTo>
                      <a:lnTo>
                        <a:pt x="26" y="338"/>
                      </a:lnTo>
                      <a:lnTo>
                        <a:pt x="34" y="350"/>
                      </a:lnTo>
                      <a:lnTo>
                        <a:pt x="43" y="364"/>
                      </a:lnTo>
                      <a:lnTo>
                        <a:pt x="55" y="376"/>
                      </a:lnTo>
                      <a:lnTo>
                        <a:pt x="67" y="388"/>
                      </a:lnTo>
                      <a:lnTo>
                        <a:pt x="81" y="400"/>
                      </a:lnTo>
                      <a:lnTo>
                        <a:pt x="96" y="410"/>
                      </a:lnTo>
                      <a:lnTo>
                        <a:pt x="111" y="422"/>
                      </a:lnTo>
                      <a:lnTo>
                        <a:pt x="147" y="443"/>
                      </a:lnTo>
                      <a:lnTo>
                        <a:pt x="147" y="443"/>
                      </a:lnTo>
                      <a:lnTo>
                        <a:pt x="182" y="458"/>
                      </a:lnTo>
                      <a:lnTo>
                        <a:pt x="218" y="472"/>
                      </a:lnTo>
                      <a:lnTo>
                        <a:pt x="257" y="484"/>
                      </a:lnTo>
                      <a:lnTo>
                        <a:pt x="297" y="492"/>
                      </a:lnTo>
                      <a:lnTo>
                        <a:pt x="338" y="499"/>
                      </a:lnTo>
                      <a:lnTo>
                        <a:pt x="379" y="504"/>
                      </a:lnTo>
                      <a:lnTo>
                        <a:pt x="420" y="506"/>
                      </a:lnTo>
                      <a:lnTo>
                        <a:pt x="463" y="506"/>
                      </a:lnTo>
                      <a:lnTo>
                        <a:pt x="504" y="504"/>
                      </a:lnTo>
                      <a:lnTo>
                        <a:pt x="545" y="499"/>
                      </a:lnTo>
                      <a:lnTo>
                        <a:pt x="585" y="492"/>
                      </a:lnTo>
                      <a:lnTo>
                        <a:pt x="624" y="482"/>
                      </a:lnTo>
                      <a:lnTo>
                        <a:pt x="662" y="472"/>
                      </a:lnTo>
                      <a:lnTo>
                        <a:pt x="698" y="458"/>
                      </a:lnTo>
                      <a:lnTo>
                        <a:pt x="730" y="441"/>
                      </a:lnTo>
                      <a:lnTo>
                        <a:pt x="761" y="422"/>
                      </a:lnTo>
                      <a:lnTo>
                        <a:pt x="761" y="422"/>
                      </a:lnTo>
                      <a:lnTo>
                        <a:pt x="761" y="422"/>
                      </a:lnTo>
                      <a:lnTo>
                        <a:pt x="787" y="405"/>
                      </a:lnTo>
                      <a:lnTo>
                        <a:pt x="808" y="386"/>
                      </a:lnTo>
                      <a:lnTo>
                        <a:pt x="826" y="367"/>
                      </a:lnTo>
                      <a:lnTo>
                        <a:pt x="842" y="348"/>
                      </a:lnTo>
                      <a:lnTo>
                        <a:pt x="854" y="328"/>
                      </a:lnTo>
                      <a:lnTo>
                        <a:pt x="862" y="307"/>
                      </a:lnTo>
                      <a:lnTo>
                        <a:pt x="868" y="285"/>
                      </a:lnTo>
                      <a:lnTo>
                        <a:pt x="871" y="264"/>
                      </a:lnTo>
                      <a:lnTo>
                        <a:pt x="871" y="264"/>
                      </a:lnTo>
                      <a:lnTo>
                        <a:pt x="871" y="254"/>
                      </a:lnTo>
                      <a:lnTo>
                        <a:pt x="871" y="254"/>
                      </a:lnTo>
                      <a:lnTo>
                        <a:pt x="871" y="240"/>
                      </a:lnTo>
                      <a:lnTo>
                        <a:pt x="871" y="240"/>
                      </a:lnTo>
                      <a:lnTo>
                        <a:pt x="866" y="216"/>
                      </a:lnTo>
                      <a:lnTo>
                        <a:pt x="857" y="192"/>
                      </a:lnTo>
                      <a:lnTo>
                        <a:pt x="845" y="168"/>
                      </a:lnTo>
                      <a:lnTo>
                        <a:pt x="828" y="146"/>
                      </a:lnTo>
                      <a:lnTo>
                        <a:pt x="809" y="124"/>
                      </a:lnTo>
                      <a:lnTo>
                        <a:pt x="784" y="103"/>
                      </a:lnTo>
                      <a:lnTo>
                        <a:pt x="756" y="84"/>
                      </a:lnTo>
                      <a:lnTo>
                        <a:pt x="724" y="65"/>
                      </a:lnTo>
                      <a:lnTo>
                        <a:pt x="724" y="65"/>
                      </a:lnTo>
                      <a:lnTo>
                        <a:pt x="693" y="50"/>
                      </a:lnTo>
                      <a:lnTo>
                        <a:pt x="658" y="36"/>
                      </a:lnTo>
                      <a:lnTo>
                        <a:pt x="622" y="26"/>
                      </a:lnTo>
                      <a:lnTo>
                        <a:pt x="586" y="17"/>
                      </a:lnTo>
                      <a:lnTo>
                        <a:pt x="549" y="10"/>
                      </a:lnTo>
                      <a:lnTo>
                        <a:pt x="511" y="5"/>
                      </a:lnTo>
                      <a:lnTo>
                        <a:pt x="472" y="2"/>
                      </a:lnTo>
                      <a:lnTo>
                        <a:pt x="432" y="0"/>
                      </a:lnTo>
                      <a:lnTo>
                        <a:pt x="432" y="0"/>
                      </a:lnTo>
                      <a:lnTo>
                        <a:pt x="410" y="2"/>
                      </a:lnTo>
                      <a:lnTo>
                        <a:pt x="410" y="2"/>
                      </a:lnTo>
                      <a:lnTo>
                        <a:pt x="408" y="2"/>
                      </a:lnTo>
                      <a:lnTo>
                        <a:pt x="408" y="2"/>
                      </a:lnTo>
                      <a:lnTo>
                        <a:pt x="369" y="3"/>
                      </a:lnTo>
                      <a:lnTo>
                        <a:pt x="369" y="3"/>
                      </a:lnTo>
                      <a:lnTo>
                        <a:pt x="367" y="3"/>
                      </a:lnTo>
                      <a:lnTo>
                        <a:pt x="367" y="3"/>
                      </a:lnTo>
                      <a:lnTo>
                        <a:pt x="327" y="9"/>
                      </a:lnTo>
                      <a:lnTo>
                        <a:pt x="327" y="9"/>
                      </a:lnTo>
                      <a:lnTo>
                        <a:pt x="326" y="9"/>
                      </a:lnTo>
                      <a:lnTo>
                        <a:pt x="326" y="9"/>
                      </a:lnTo>
                      <a:lnTo>
                        <a:pt x="286" y="15"/>
                      </a:lnTo>
                      <a:lnTo>
                        <a:pt x="286" y="15"/>
                      </a:lnTo>
                      <a:lnTo>
                        <a:pt x="286" y="15"/>
                      </a:lnTo>
                      <a:lnTo>
                        <a:pt x="286" y="15"/>
                      </a:lnTo>
                      <a:lnTo>
                        <a:pt x="237" y="27"/>
                      </a:lnTo>
                      <a:lnTo>
                        <a:pt x="214" y="36"/>
                      </a:lnTo>
                      <a:lnTo>
                        <a:pt x="192" y="43"/>
                      </a:lnTo>
                      <a:lnTo>
                        <a:pt x="170" y="53"/>
                      </a:lnTo>
                      <a:lnTo>
                        <a:pt x="149" y="62"/>
                      </a:lnTo>
                      <a:lnTo>
                        <a:pt x="129" y="74"/>
                      </a:lnTo>
                      <a:lnTo>
                        <a:pt x="110" y="84"/>
                      </a:lnTo>
                      <a:lnTo>
                        <a:pt x="110" y="84"/>
                      </a:lnTo>
                      <a:lnTo>
                        <a:pt x="110" y="84"/>
                      </a:lnTo>
                      <a:lnTo>
                        <a:pt x="84" y="103"/>
                      </a:lnTo>
                      <a:lnTo>
                        <a:pt x="63" y="120"/>
                      </a:lnTo>
                      <a:lnTo>
                        <a:pt x="45" y="141"/>
                      </a:lnTo>
                      <a:lnTo>
                        <a:pt x="29" y="160"/>
                      </a:lnTo>
                      <a:lnTo>
                        <a:pt x="17" y="180"/>
                      </a:lnTo>
                      <a:lnTo>
                        <a:pt x="9" y="201"/>
                      </a:lnTo>
                      <a:lnTo>
                        <a:pt x="3" y="223"/>
                      </a:lnTo>
                      <a:lnTo>
                        <a:pt x="0" y="244"/>
                      </a:lnTo>
                      <a:lnTo>
                        <a:pt x="0" y="244"/>
                      </a:lnTo>
                      <a:close/>
                      <a:moveTo>
                        <a:pt x="715" y="398"/>
                      </a:moveTo>
                      <a:lnTo>
                        <a:pt x="715" y="398"/>
                      </a:lnTo>
                      <a:lnTo>
                        <a:pt x="715" y="398"/>
                      </a:lnTo>
                      <a:lnTo>
                        <a:pt x="689" y="413"/>
                      </a:lnTo>
                      <a:lnTo>
                        <a:pt x="660" y="427"/>
                      </a:lnTo>
                      <a:lnTo>
                        <a:pt x="629" y="439"/>
                      </a:lnTo>
                      <a:lnTo>
                        <a:pt x="597" y="449"/>
                      </a:lnTo>
                      <a:lnTo>
                        <a:pt x="564" y="458"/>
                      </a:lnTo>
                      <a:lnTo>
                        <a:pt x="530" y="463"/>
                      </a:lnTo>
                      <a:lnTo>
                        <a:pt x="494" y="468"/>
                      </a:lnTo>
                      <a:lnTo>
                        <a:pt x="458" y="470"/>
                      </a:lnTo>
                      <a:lnTo>
                        <a:pt x="422" y="470"/>
                      </a:lnTo>
                      <a:lnTo>
                        <a:pt x="387" y="468"/>
                      </a:lnTo>
                      <a:lnTo>
                        <a:pt x="351" y="465"/>
                      </a:lnTo>
                      <a:lnTo>
                        <a:pt x="317" y="458"/>
                      </a:lnTo>
                      <a:lnTo>
                        <a:pt x="283" y="451"/>
                      </a:lnTo>
                      <a:lnTo>
                        <a:pt x="250" y="441"/>
                      </a:lnTo>
                      <a:lnTo>
                        <a:pt x="218" y="429"/>
                      </a:lnTo>
                      <a:lnTo>
                        <a:pt x="189" y="415"/>
                      </a:lnTo>
                      <a:lnTo>
                        <a:pt x="189" y="415"/>
                      </a:lnTo>
                      <a:lnTo>
                        <a:pt x="161" y="400"/>
                      </a:lnTo>
                      <a:lnTo>
                        <a:pt x="137" y="383"/>
                      </a:lnTo>
                      <a:lnTo>
                        <a:pt x="117" y="365"/>
                      </a:lnTo>
                      <a:lnTo>
                        <a:pt x="99" y="347"/>
                      </a:lnTo>
                      <a:lnTo>
                        <a:pt x="84" y="326"/>
                      </a:lnTo>
                      <a:lnTo>
                        <a:pt x="74" y="307"/>
                      </a:lnTo>
                      <a:lnTo>
                        <a:pt x="67" y="286"/>
                      </a:lnTo>
                      <a:lnTo>
                        <a:pt x="63" y="266"/>
                      </a:lnTo>
                      <a:lnTo>
                        <a:pt x="62" y="245"/>
                      </a:lnTo>
                      <a:lnTo>
                        <a:pt x="65" y="225"/>
                      </a:lnTo>
                      <a:lnTo>
                        <a:pt x="72" y="204"/>
                      </a:lnTo>
                      <a:lnTo>
                        <a:pt x="82" y="184"/>
                      </a:lnTo>
                      <a:lnTo>
                        <a:pt x="94" y="163"/>
                      </a:lnTo>
                      <a:lnTo>
                        <a:pt x="111" y="144"/>
                      </a:lnTo>
                      <a:lnTo>
                        <a:pt x="132" y="127"/>
                      </a:lnTo>
                      <a:lnTo>
                        <a:pt x="156" y="110"/>
                      </a:lnTo>
                      <a:lnTo>
                        <a:pt x="156" y="110"/>
                      </a:lnTo>
                      <a:lnTo>
                        <a:pt x="183" y="93"/>
                      </a:lnTo>
                      <a:lnTo>
                        <a:pt x="211" y="79"/>
                      </a:lnTo>
                      <a:lnTo>
                        <a:pt x="242" y="67"/>
                      </a:lnTo>
                      <a:lnTo>
                        <a:pt x="274" y="58"/>
                      </a:lnTo>
                      <a:lnTo>
                        <a:pt x="307" y="50"/>
                      </a:lnTo>
                      <a:lnTo>
                        <a:pt x="341" y="43"/>
                      </a:lnTo>
                      <a:lnTo>
                        <a:pt x="377" y="39"/>
                      </a:lnTo>
                      <a:lnTo>
                        <a:pt x="413" y="38"/>
                      </a:lnTo>
                      <a:lnTo>
                        <a:pt x="449" y="38"/>
                      </a:lnTo>
                      <a:lnTo>
                        <a:pt x="484" y="39"/>
                      </a:lnTo>
                      <a:lnTo>
                        <a:pt x="520" y="43"/>
                      </a:lnTo>
                      <a:lnTo>
                        <a:pt x="554" y="48"/>
                      </a:lnTo>
                      <a:lnTo>
                        <a:pt x="588" y="57"/>
                      </a:lnTo>
                      <a:lnTo>
                        <a:pt x="622" y="67"/>
                      </a:lnTo>
                      <a:lnTo>
                        <a:pt x="653" y="79"/>
                      </a:lnTo>
                      <a:lnTo>
                        <a:pt x="682" y="93"/>
                      </a:lnTo>
                      <a:lnTo>
                        <a:pt x="682" y="93"/>
                      </a:lnTo>
                      <a:lnTo>
                        <a:pt x="710" y="108"/>
                      </a:lnTo>
                      <a:lnTo>
                        <a:pt x="734" y="125"/>
                      </a:lnTo>
                      <a:lnTo>
                        <a:pt x="754" y="142"/>
                      </a:lnTo>
                      <a:lnTo>
                        <a:pt x="772" y="161"/>
                      </a:lnTo>
                      <a:lnTo>
                        <a:pt x="787" y="180"/>
                      </a:lnTo>
                      <a:lnTo>
                        <a:pt x="797" y="201"/>
                      </a:lnTo>
                      <a:lnTo>
                        <a:pt x="804" y="221"/>
                      </a:lnTo>
                      <a:lnTo>
                        <a:pt x="808" y="242"/>
                      </a:lnTo>
                      <a:lnTo>
                        <a:pt x="809" y="262"/>
                      </a:lnTo>
                      <a:lnTo>
                        <a:pt x="806" y="283"/>
                      </a:lnTo>
                      <a:lnTo>
                        <a:pt x="799" y="304"/>
                      </a:lnTo>
                      <a:lnTo>
                        <a:pt x="790" y="324"/>
                      </a:lnTo>
                      <a:lnTo>
                        <a:pt x="777" y="343"/>
                      </a:lnTo>
                      <a:lnTo>
                        <a:pt x="760" y="362"/>
                      </a:lnTo>
                      <a:lnTo>
                        <a:pt x="739" y="381"/>
                      </a:lnTo>
                      <a:lnTo>
                        <a:pt x="715" y="398"/>
                      </a:lnTo>
                      <a:lnTo>
                        <a:pt x="715" y="3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63" name="Freeform 30"/>
                <p:cNvSpPr>
                  <a:spLocks noEditPoints="1"/>
                </p:cNvSpPr>
                <p:nvPr/>
              </p:nvSpPr>
              <p:spPr bwMode="auto">
                <a:xfrm>
                  <a:off x="2381469" y="4740111"/>
                  <a:ext cx="1108075" cy="642938"/>
                </a:xfrm>
                <a:custGeom>
                  <a:avLst/>
                  <a:gdLst>
                    <a:gd name="T0" fmla="*/ 64 w 698"/>
                    <a:gd name="T1" fmla="*/ 83 h 405"/>
                    <a:gd name="T2" fmla="*/ 18 w 698"/>
                    <a:gd name="T3" fmla="*/ 136 h 405"/>
                    <a:gd name="T4" fmla="*/ 0 w 698"/>
                    <a:gd name="T5" fmla="*/ 194 h 405"/>
                    <a:gd name="T6" fmla="*/ 11 w 698"/>
                    <a:gd name="T7" fmla="*/ 253 h 405"/>
                    <a:gd name="T8" fmla="*/ 50 w 698"/>
                    <a:gd name="T9" fmla="*/ 306 h 405"/>
                    <a:gd name="T10" fmla="*/ 117 w 698"/>
                    <a:gd name="T11" fmla="*/ 354 h 405"/>
                    <a:gd name="T12" fmla="*/ 175 w 698"/>
                    <a:gd name="T13" fmla="*/ 378 h 405"/>
                    <a:gd name="T14" fmla="*/ 270 w 698"/>
                    <a:gd name="T15" fmla="*/ 400 h 405"/>
                    <a:gd name="T16" fmla="*/ 371 w 698"/>
                    <a:gd name="T17" fmla="*/ 405 h 405"/>
                    <a:gd name="T18" fmla="*/ 469 w 698"/>
                    <a:gd name="T19" fmla="*/ 393 h 405"/>
                    <a:gd name="T20" fmla="*/ 558 w 698"/>
                    <a:gd name="T21" fmla="*/ 366 h 405"/>
                    <a:gd name="T22" fmla="*/ 611 w 698"/>
                    <a:gd name="T23" fmla="*/ 338 h 405"/>
                    <a:gd name="T24" fmla="*/ 667 w 698"/>
                    <a:gd name="T25" fmla="*/ 287 h 405"/>
                    <a:gd name="T26" fmla="*/ 695 w 698"/>
                    <a:gd name="T27" fmla="*/ 230 h 405"/>
                    <a:gd name="T28" fmla="*/ 693 w 698"/>
                    <a:gd name="T29" fmla="*/ 172 h 405"/>
                    <a:gd name="T30" fmla="*/ 664 w 698"/>
                    <a:gd name="T31" fmla="*/ 115 h 405"/>
                    <a:gd name="T32" fmla="*/ 606 w 698"/>
                    <a:gd name="T33" fmla="*/ 66 h 405"/>
                    <a:gd name="T34" fmla="*/ 553 w 698"/>
                    <a:gd name="T35" fmla="*/ 38 h 405"/>
                    <a:gd name="T36" fmla="*/ 460 w 698"/>
                    <a:gd name="T37" fmla="*/ 11 h 405"/>
                    <a:gd name="T38" fmla="*/ 361 w 698"/>
                    <a:gd name="T39" fmla="*/ 0 h 405"/>
                    <a:gd name="T40" fmla="*/ 261 w 698"/>
                    <a:gd name="T41" fmla="*/ 6 h 405"/>
                    <a:gd name="T42" fmla="*/ 167 w 698"/>
                    <a:gd name="T43" fmla="*/ 28 h 405"/>
                    <a:gd name="T44" fmla="*/ 86 w 698"/>
                    <a:gd name="T45" fmla="*/ 67 h 405"/>
                    <a:gd name="T46" fmla="*/ 194 w 698"/>
                    <a:gd name="T47" fmla="*/ 323 h 405"/>
                    <a:gd name="T48" fmla="*/ 184 w 698"/>
                    <a:gd name="T49" fmla="*/ 326 h 405"/>
                    <a:gd name="T50" fmla="*/ 172 w 698"/>
                    <a:gd name="T51" fmla="*/ 323 h 405"/>
                    <a:gd name="T52" fmla="*/ 160 w 698"/>
                    <a:gd name="T53" fmla="*/ 316 h 405"/>
                    <a:gd name="T54" fmla="*/ 163 w 698"/>
                    <a:gd name="T55" fmla="*/ 308 h 405"/>
                    <a:gd name="T56" fmla="*/ 163 w 698"/>
                    <a:gd name="T57" fmla="*/ 282 h 405"/>
                    <a:gd name="T58" fmla="*/ 120 w 698"/>
                    <a:gd name="T59" fmla="*/ 246 h 405"/>
                    <a:gd name="T60" fmla="*/ 119 w 698"/>
                    <a:gd name="T61" fmla="*/ 234 h 405"/>
                    <a:gd name="T62" fmla="*/ 175 w 698"/>
                    <a:gd name="T63" fmla="*/ 215 h 405"/>
                    <a:gd name="T64" fmla="*/ 184 w 698"/>
                    <a:gd name="T65" fmla="*/ 215 h 405"/>
                    <a:gd name="T66" fmla="*/ 198 w 698"/>
                    <a:gd name="T67" fmla="*/ 234 h 405"/>
                    <a:gd name="T68" fmla="*/ 230 w 698"/>
                    <a:gd name="T69" fmla="*/ 263 h 405"/>
                    <a:gd name="T70" fmla="*/ 300 w 698"/>
                    <a:gd name="T71" fmla="*/ 186 h 405"/>
                    <a:gd name="T72" fmla="*/ 285 w 698"/>
                    <a:gd name="T73" fmla="*/ 155 h 405"/>
                    <a:gd name="T74" fmla="*/ 288 w 698"/>
                    <a:gd name="T75" fmla="*/ 134 h 405"/>
                    <a:gd name="T76" fmla="*/ 306 w 698"/>
                    <a:gd name="T77" fmla="*/ 112 h 405"/>
                    <a:gd name="T78" fmla="*/ 328 w 698"/>
                    <a:gd name="T79" fmla="*/ 98 h 405"/>
                    <a:gd name="T80" fmla="*/ 366 w 698"/>
                    <a:gd name="T81" fmla="*/ 85 h 405"/>
                    <a:gd name="T82" fmla="*/ 439 w 698"/>
                    <a:gd name="T83" fmla="*/ 83 h 405"/>
                    <a:gd name="T84" fmla="*/ 487 w 698"/>
                    <a:gd name="T85" fmla="*/ 95 h 405"/>
                    <a:gd name="T86" fmla="*/ 515 w 698"/>
                    <a:gd name="T87" fmla="*/ 78 h 405"/>
                    <a:gd name="T88" fmla="*/ 529 w 698"/>
                    <a:gd name="T89" fmla="*/ 81 h 405"/>
                    <a:gd name="T90" fmla="*/ 544 w 698"/>
                    <a:gd name="T91" fmla="*/ 88 h 405"/>
                    <a:gd name="T92" fmla="*/ 541 w 698"/>
                    <a:gd name="T93" fmla="*/ 97 h 405"/>
                    <a:gd name="T94" fmla="*/ 535 w 698"/>
                    <a:gd name="T95" fmla="*/ 122 h 405"/>
                    <a:gd name="T96" fmla="*/ 571 w 698"/>
                    <a:gd name="T97" fmla="*/ 157 h 405"/>
                    <a:gd name="T98" fmla="*/ 571 w 698"/>
                    <a:gd name="T99" fmla="*/ 169 h 405"/>
                    <a:gd name="T100" fmla="*/ 520 w 698"/>
                    <a:gd name="T101" fmla="*/ 182 h 405"/>
                    <a:gd name="T102" fmla="*/ 511 w 698"/>
                    <a:gd name="T103" fmla="*/ 182 h 405"/>
                    <a:gd name="T104" fmla="*/ 499 w 698"/>
                    <a:gd name="T105" fmla="*/ 165 h 405"/>
                    <a:gd name="T106" fmla="*/ 472 w 698"/>
                    <a:gd name="T107" fmla="*/ 141 h 405"/>
                    <a:gd name="T108" fmla="*/ 405 w 698"/>
                    <a:gd name="T109" fmla="*/ 217 h 405"/>
                    <a:gd name="T110" fmla="*/ 419 w 698"/>
                    <a:gd name="T111" fmla="*/ 249 h 405"/>
                    <a:gd name="T112" fmla="*/ 415 w 698"/>
                    <a:gd name="T113" fmla="*/ 271 h 405"/>
                    <a:gd name="T114" fmla="*/ 398 w 698"/>
                    <a:gd name="T115" fmla="*/ 292 h 405"/>
                    <a:gd name="T116" fmla="*/ 376 w 698"/>
                    <a:gd name="T117" fmla="*/ 306 h 405"/>
                    <a:gd name="T118" fmla="*/ 340 w 698"/>
                    <a:gd name="T119" fmla="*/ 320 h 405"/>
                    <a:gd name="T120" fmla="*/ 270 w 698"/>
                    <a:gd name="T121" fmla="*/ 323 h 405"/>
                    <a:gd name="T122" fmla="*/ 213 w 698"/>
                    <a:gd name="T123" fmla="*/ 31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8" h="405">
                      <a:moveTo>
                        <a:pt x="86" y="67"/>
                      </a:moveTo>
                      <a:lnTo>
                        <a:pt x="86" y="67"/>
                      </a:lnTo>
                      <a:lnTo>
                        <a:pt x="64" y="83"/>
                      </a:lnTo>
                      <a:lnTo>
                        <a:pt x="45" y="100"/>
                      </a:lnTo>
                      <a:lnTo>
                        <a:pt x="30" y="119"/>
                      </a:lnTo>
                      <a:lnTo>
                        <a:pt x="18" y="136"/>
                      </a:lnTo>
                      <a:lnTo>
                        <a:pt x="9" y="155"/>
                      </a:lnTo>
                      <a:lnTo>
                        <a:pt x="2" y="175"/>
                      </a:lnTo>
                      <a:lnTo>
                        <a:pt x="0" y="194"/>
                      </a:lnTo>
                      <a:lnTo>
                        <a:pt x="0" y="213"/>
                      </a:lnTo>
                      <a:lnTo>
                        <a:pt x="4" y="234"/>
                      </a:lnTo>
                      <a:lnTo>
                        <a:pt x="11" y="253"/>
                      </a:lnTo>
                      <a:lnTo>
                        <a:pt x="21" y="271"/>
                      </a:lnTo>
                      <a:lnTo>
                        <a:pt x="33" y="289"/>
                      </a:lnTo>
                      <a:lnTo>
                        <a:pt x="50" y="306"/>
                      </a:lnTo>
                      <a:lnTo>
                        <a:pt x="69" y="323"/>
                      </a:lnTo>
                      <a:lnTo>
                        <a:pt x="91" y="338"/>
                      </a:lnTo>
                      <a:lnTo>
                        <a:pt x="117" y="354"/>
                      </a:lnTo>
                      <a:lnTo>
                        <a:pt x="117" y="354"/>
                      </a:lnTo>
                      <a:lnTo>
                        <a:pt x="144" y="366"/>
                      </a:lnTo>
                      <a:lnTo>
                        <a:pt x="175" y="378"/>
                      </a:lnTo>
                      <a:lnTo>
                        <a:pt x="206" y="386"/>
                      </a:lnTo>
                      <a:lnTo>
                        <a:pt x="237" y="395"/>
                      </a:lnTo>
                      <a:lnTo>
                        <a:pt x="270" y="400"/>
                      </a:lnTo>
                      <a:lnTo>
                        <a:pt x="304" y="404"/>
                      </a:lnTo>
                      <a:lnTo>
                        <a:pt x="336" y="405"/>
                      </a:lnTo>
                      <a:lnTo>
                        <a:pt x="371" y="405"/>
                      </a:lnTo>
                      <a:lnTo>
                        <a:pt x="403" y="404"/>
                      </a:lnTo>
                      <a:lnTo>
                        <a:pt x="436" y="398"/>
                      </a:lnTo>
                      <a:lnTo>
                        <a:pt x="469" y="393"/>
                      </a:lnTo>
                      <a:lnTo>
                        <a:pt x="499" y="386"/>
                      </a:lnTo>
                      <a:lnTo>
                        <a:pt x="530" y="376"/>
                      </a:lnTo>
                      <a:lnTo>
                        <a:pt x="558" y="366"/>
                      </a:lnTo>
                      <a:lnTo>
                        <a:pt x="585" y="352"/>
                      </a:lnTo>
                      <a:lnTo>
                        <a:pt x="611" y="338"/>
                      </a:lnTo>
                      <a:lnTo>
                        <a:pt x="611" y="338"/>
                      </a:lnTo>
                      <a:lnTo>
                        <a:pt x="633" y="321"/>
                      </a:lnTo>
                      <a:lnTo>
                        <a:pt x="652" y="304"/>
                      </a:lnTo>
                      <a:lnTo>
                        <a:pt x="667" y="287"/>
                      </a:lnTo>
                      <a:lnTo>
                        <a:pt x="679" y="268"/>
                      </a:lnTo>
                      <a:lnTo>
                        <a:pt x="688" y="249"/>
                      </a:lnTo>
                      <a:lnTo>
                        <a:pt x="695" y="230"/>
                      </a:lnTo>
                      <a:lnTo>
                        <a:pt x="698" y="211"/>
                      </a:lnTo>
                      <a:lnTo>
                        <a:pt x="697" y="191"/>
                      </a:lnTo>
                      <a:lnTo>
                        <a:pt x="693" y="172"/>
                      </a:lnTo>
                      <a:lnTo>
                        <a:pt x="686" y="153"/>
                      </a:lnTo>
                      <a:lnTo>
                        <a:pt x="676" y="134"/>
                      </a:lnTo>
                      <a:lnTo>
                        <a:pt x="664" y="115"/>
                      </a:lnTo>
                      <a:lnTo>
                        <a:pt x="647" y="98"/>
                      </a:lnTo>
                      <a:lnTo>
                        <a:pt x="628" y="83"/>
                      </a:lnTo>
                      <a:lnTo>
                        <a:pt x="606" y="66"/>
                      </a:lnTo>
                      <a:lnTo>
                        <a:pt x="580" y="52"/>
                      </a:lnTo>
                      <a:lnTo>
                        <a:pt x="580" y="52"/>
                      </a:lnTo>
                      <a:lnTo>
                        <a:pt x="553" y="38"/>
                      </a:lnTo>
                      <a:lnTo>
                        <a:pt x="522" y="28"/>
                      </a:lnTo>
                      <a:lnTo>
                        <a:pt x="493" y="18"/>
                      </a:lnTo>
                      <a:lnTo>
                        <a:pt x="460" y="11"/>
                      </a:lnTo>
                      <a:lnTo>
                        <a:pt x="427" y="6"/>
                      </a:lnTo>
                      <a:lnTo>
                        <a:pt x="395" y="2"/>
                      </a:lnTo>
                      <a:lnTo>
                        <a:pt x="361" y="0"/>
                      </a:lnTo>
                      <a:lnTo>
                        <a:pt x="328" y="0"/>
                      </a:lnTo>
                      <a:lnTo>
                        <a:pt x="294" y="2"/>
                      </a:lnTo>
                      <a:lnTo>
                        <a:pt x="261" y="6"/>
                      </a:lnTo>
                      <a:lnTo>
                        <a:pt x="228" y="12"/>
                      </a:lnTo>
                      <a:lnTo>
                        <a:pt x="198" y="19"/>
                      </a:lnTo>
                      <a:lnTo>
                        <a:pt x="167" y="28"/>
                      </a:lnTo>
                      <a:lnTo>
                        <a:pt x="139" y="40"/>
                      </a:lnTo>
                      <a:lnTo>
                        <a:pt x="112" y="52"/>
                      </a:lnTo>
                      <a:lnTo>
                        <a:pt x="86" y="67"/>
                      </a:lnTo>
                      <a:lnTo>
                        <a:pt x="86" y="67"/>
                      </a:lnTo>
                      <a:close/>
                      <a:moveTo>
                        <a:pt x="213" y="311"/>
                      </a:moveTo>
                      <a:lnTo>
                        <a:pt x="194" y="323"/>
                      </a:lnTo>
                      <a:lnTo>
                        <a:pt x="194" y="323"/>
                      </a:lnTo>
                      <a:lnTo>
                        <a:pt x="189" y="326"/>
                      </a:lnTo>
                      <a:lnTo>
                        <a:pt x="184" y="326"/>
                      </a:lnTo>
                      <a:lnTo>
                        <a:pt x="180" y="326"/>
                      </a:lnTo>
                      <a:lnTo>
                        <a:pt x="174" y="323"/>
                      </a:lnTo>
                      <a:lnTo>
                        <a:pt x="172" y="323"/>
                      </a:lnTo>
                      <a:lnTo>
                        <a:pt x="165" y="318"/>
                      </a:lnTo>
                      <a:lnTo>
                        <a:pt x="165" y="318"/>
                      </a:lnTo>
                      <a:lnTo>
                        <a:pt x="160" y="316"/>
                      </a:lnTo>
                      <a:lnTo>
                        <a:pt x="156" y="313"/>
                      </a:lnTo>
                      <a:lnTo>
                        <a:pt x="158" y="311"/>
                      </a:lnTo>
                      <a:lnTo>
                        <a:pt x="163" y="308"/>
                      </a:lnTo>
                      <a:lnTo>
                        <a:pt x="182" y="294"/>
                      </a:lnTo>
                      <a:lnTo>
                        <a:pt x="182" y="294"/>
                      </a:lnTo>
                      <a:lnTo>
                        <a:pt x="163" y="282"/>
                      </a:lnTo>
                      <a:lnTo>
                        <a:pt x="139" y="265"/>
                      </a:lnTo>
                      <a:lnTo>
                        <a:pt x="129" y="254"/>
                      </a:lnTo>
                      <a:lnTo>
                        <a:pt x="120" y="246"/>
                      </a:lnTo>
                      <a:lnTo>
                        <a:pt x="117" y="239"/>
                      </a:lnTo>
                      <a:lnTo>
                        <a:pt x="117" y="235"/>
                      </a:lnTo>
                      <a:lnTo>
                        <a:pt x="119" y="234"/>
                      </a:lnTo>
                      <a:lnTo>
                        <a:pt x="119" y="234"/>
                      </a:lnTo>
                      <a:lnTo>
                        <a:pt x="124" y="232"/>
                      </a:lnTo>
                      <a:lnTo>
                        <a:pt x="175" y="215"/>
                      </a:lnTo>
                      <a:lnTo>
                        <a:pt x="175" y="215"/>
                      </a:lnTo>
                      <a:lnTo>
                        <a:pt x="179" y="215"/>
                      </a:lnTo>
                      <a:lnTo>
                        <a:pt x="184" y="215"/>
                      </a:lnTo>
                      <a:lnTo>
                        <a:pt x="184" y="215"/>
                      </a:lnTo>
                      <a:lnTo>
                        <a:pt x="189" y="220"/>
                      </a:lnTo>
                      <a:lnTo>
                        <a:pt x="198" y="234"/>
                      </a:lnTo>
                      <a:lnTo>
                        <a:pt x="211" y="247"/>
                      </a:lnTo>
                      <a:lnTo>
                        <a:pt x="220" y="256"/>
                      </a:lnTo>
                      <a:lnTo>
                        <a:pt x="230" y="263"/>
                      </a:lnTo>
                      <a:lnTo>
                        <a:pt x="318" y="206"/>
                      </a:lnTo>
                      <a:lnTo>
                        <a:pt x="318" y="206"/>
                      </a:lnTo>
                      <a:lnTo>
                        <a:pt x="300" y="186"/>
                      </a:lnTo>
                      <a:lnTo>
                        <a:pt x="294" y="174"/>
                      </a:lnTo>
                      <a:lnTo>
                        <a:pt x="287" y="162"/>
                      </a:lnTo>
                      <a:lnTo>
                        <a:pt x="285" y="155"/>
                      </a:lnTo>
                      <a:lnTo>
                        <a:pt x="285" y="148"/>
                      </a:lnTo>
                      <a:lnTo>
                        <a:pt x="285" y="141"/>
                      </a:lnTo>
                      <a:lnTo>
                        <a:pt x="288" y="134"/>
                      </a:lnTo>
                      <a:lnTo>
                        <a:pt x="292" y="126"/>
                      </a:lnTo>
                      <a:lnTo>
                        <a:pt x="297" y="119"/>
                      </a:lnTo>
                      <a:lnTo>
                        <a:pt x="306" y="112"/>
                      </a:lnTo>
                      <a:lnTo>
                        <a:pt x="314" y="105"/>
                      </a:lnTo>
                      <a:lnTo>
                        <a:pt x="314" y="105"/>
                      </a:lnTo>
                      <a:lnTo>
                        <a:pt x="328" y="98"/>
                      </a:lnTo>
                      <a:lnTo>
                        <a:pt x="340" y="91"/>
                      </a:lnTo>
                      <a:lnTo>
                        <a:pt x="354" y="88"/>
                      </a:lnTo>
                      <a:lnTo>
                        <a:pt x="366" y="85"/>
                      </a:lnTo>
                      <a:lnTo>
                        <a:pt x="391" y="79"/>
                      </a:lnTo>
                      <a:lnTo>
                        <a:pt x="417" y="79"/>
                      </a:lnTo>
                      <a:lnTo>
                        <a:pt x="439" y="83"/>
                      </a:lnTo>
                      <a:lnTo>
                        <a:pt x="460" y="86"/>
                      </a:lnTo>
                      <a:lnTo>
                        <a:pt x="475" y="90"/>
                      </a:lnTo>
                      <a:lnTo>
                        <a:pt x="487" y="95"/>
                      </a:lnTo>
                      <a:lnTo>
                        <a:pt x="510" y="81"/>
                      </a:lnTo>
                      <a:lnTo>
                        <a:pt x="510" y="81"/>
                      </a:lnTo>
                      <a:lnTo>
                        <a:pt x="515" y="78"/>
                      </a:lnTo>
                      <a:lnTo>
                        <a:pt x="518" y="78"/>
                      </a:lnTo>
                      <a:lnTo>
                        <a:pt x="523" y="78"/>
                      </a:lnTo>
                      <a:lnTo>
                        <a:pt x="529" y="81"/>
                      </a:lnTo>
                      <a:lnTo>
                        <a:pt x="539" y="86"/>
                      </a:lnTo>
                      <a:lnTo>
                        <a:pt x="539" y="86"/>
                      </a:lnTo>
                      <a:lnTo>
                        <a:pt x="544" y="88"/>
                      </a:lnTo>
                      <a:lnTo>
                        <a:pt x="546" y="91"/>
                      </a:lnTo>
                      <a:lnTo>
                        <a:pt x="544" y="93"/>
                      </a:lnTo>
                      <a:lnTo>
                        <a:pt x="541" y="97"/>
                      </a:lnTo>
                      <a:lnTo>
                        <a:pt x="518" y="112"/>
                      </a:lnTo>
                      <a:lnTo>
                        <a:pt x="518" y="112"/>
                      </a:lnTo>
                      <a:lnTo>
                        <a:pt x="535" y="122"/>
                      </a:lnTo>
                      <a:lnTo>
                        <a:pt x="556" y="139"/>
                      </a:lnTo>
                      <a:lnTo>
                        <a:pt x="565" y="148"/>
                      </a:lnTo>
                      <a:lnTo>
                        <a:pt x="571" y="157"/>
                      </a:lnTo>
                      <a:lnTo>
                        <a:pt x="575" y="163"/>
                      </a:lnTo>
                      <a:lnTo>
                        <a:pt x="573" y="167"/>
                      </a:lnTo>
                      <a:lnTo>
                        <a:pt x="571" y="169"/>
                      </a:lnTo>
                      <a:lnTo>
                        <a:pt x="571" y="169"/>
                      </a:lnTo>
                      <a:lnTo>
                        <a:pt x="565" y="170"/>
                      </a:lnTo>
                      <a:lnTo>
                        <a:pt x="520" y="182"/>
                      </a:lnTo>
                      <a:lnTo>
                        <a:pt x="520" y="182"/>
                      </a:lnTo>
                      <a:lnTo>
                        <a:pt x="515" y="184"/>
                      </a:lnTo>
                      <a:lnTo>
                        <a:pt x="511" y="182"/>
                      </a:lnTo>
                      <a:lnTo>
                        <a:pt x="511" y="182"/>
                      </a:lnTo>
                      <a:lnTo>
                        <a:pt x="508" y="177"/>
                      </a:lnTo>
                      <a:lnTo>
                        <a:pt x="499" y="165"/>
                      </a:lnTo>
                      <a:lnTo>
                        <a:pt x="487" y="153"/>
                      </a:lnTo>
                      <a:lnTo>
                        <a:pt x="481" y="146"/>
                      </a:lnTo>
                      <a:lnTo>
                        <a:pt x="472" y="141"/>
                      </a:lnTo>
                      <a:lnTo>
                        <a:pt x="390" y="194"/>
                      </a:lnTo>
                      <a:lnTo>
                        <a:pt x="390" y="194"/>
                      </a:lnTo>
                      <a:lnTo>
                        <a:pt x="405" y="217"/>
                      </a:lnTo>
                      <a:lnTo>
                        <a:pt x="412" y="230"/>
                      </a:lnTo>
                      <a:lnTo>
                        <a:pt x="417" y="242"/>
                      </a:lnTo>
                      <a:lnTo>
                        <a:pt x="419" y="249"/>
                      </a:lnTo>
                      <a:lnTo>
                        <a:pt x="419" y="256"/>
                      </a:lnTo>
                      <a:lnTo>
                        <a:pt x="417" y="263"/>
                      </a:lnTo>
                      <a:lnTo>
                        <a:pt x="415" y="271"/>
                      </a:lnTo>
                      <a:lnTo>
                        <a:pt x="410" y="278"/>
                      </a:lnTo>
                      <a:lnTo>
                        <a:pt x="405" y="285"/>
                      </a:lnTo>
                      <a:lnTo>
                        <a:pt x="398" y="292"/>
                      </a:lnTo>
                      <a:lnTo>
                        <a:pt x="388" y="299"/>
                      </a:lnTo>
                      <a:lnTo>
                        <a:pt x="388" y="299"/>
                      </a:lnTo>
                      <a:lnTo>
                        <a:pt x="376" y="306"/>
                      </a:lnTo>
                      <a:lnTo>
                        <a:pt x="364" y="311"/>
                      </a:lnTo>
                      <a:lnTo>
                        <a:pt x="352" y="316"/>
                      </a:lnTo>
                      <a:lnTo>
                        <a:pt x="340" y="320"/>
                      </a:lnTo>
                      <a:lnTo>
                        <a:pt x="316" y="325"/>
                      </a:lnTo>
                      <a:lnTo>
                        <a:pt x="292" y="325"/>
                      </a:lnTo>
                      <a:lnTo>
                        <a:pt x="270" y="323"/>
                      </a:lnTo>
                      <a:lnTo>
                        <a:pt x="247" y="320"/>
                      </a:lnTo>
                      <a:lnTo>
                        <a:pt x="230" y="316"/>
                      </a:lnTo>
                      <a:lnTo>
                        <a:pt x="213" y="311"/>
                      </a:lnTo>
                      <a:lnTo>
                        <a:pt x="213" y="3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64" name="Freeform 31"/>
                <p:cNvSpPr>
                  <a:spLocks/>
                </p:cNvSpPr>
                <p:nvPr/>
              </p:nvSpPr>
              <p:spPr bwMode="auto">
                <a:xfrm>
                  <a:off x="2791044" y="5100473"/>
                  <a:ext cx="134938" cy="87313"/>
                </a:xfrm>
                <a:custGeom>
                  <a:avLst/>
                  <a:gdLst>
                    <a:gd name="T0" fmla="*/ 70 w 85"/>
                    <a:gd name="T1" fmla="*/ 44 h 55"/>
                    <a:gd name="T2" fmla="*/ 70 w 85"/>
                    <a:gd name="T3" fmla="*/ 44 h 55"/>
                    <a:gd name="T4" fmla="*/ 78 w 85"/>
                    <a:gd name="T5" fmla="*/ 38 h 55"/>
                    <a:gd name="T6" fmla="*/ 82 w 85"/>
                    <a:gd name="T7" fmla="*/ 31 h 55"/>
                    <a:gd name="T8" fmla="*/ 85 w 85"/>
                    <a:gd name="T9" fmla="*/ 26 h 55"/>
                    <a:gd name="T10" fmla="*/ 85 w 85"/>
                    <a:gd name="T11" fmla="*/ 19 h 55"/>
                    <a:gd name="T12" fmla="*/ 84 w 85"/>
                    <a:gd name="T13" fmla="*/ 14 h 55"/>
                    <a:gd name="T14" fmla="*/ 82 w 85"/>
                    <a:gd name="T15" fmla="*/ 8 h 55"/>
                    <a:gd name="T16" fmla="*/ 77 w 85"/>
                    <a:gd name="T17" fmla="*/ 0 h 55"/>
                    <a:gd name="T18" fmla="*/ 0 w 85"/>
                    <a:gd name="T19" fmla="*/ 50 h 55"/>
                    <a:gd name="T20" fmla="*/ 0 w 85"/>
                    <a:gd name="T21" fmla="*/ 50 h 55"/>
                    <a:gd name="T22" fmla="*/ 15 w 85"/>
                    <a:gd name="T23" fmla="*/ 53 h 55"/>
                    <a:gd name="T24" fmla="*/ 32 w 85"/>
                    <a:gd name="T25" fmla="*/ 55 h 55"/>
                    <a:gd name="T26" fmla="*/ 42 w 85"/>
                    <a:gd name="T27" fmla="*/ 55 h 55"/>
                    <a:gd name="T28" fmla="*/ 51 w 85"/>
                    <a:gd name="T29" fmla="*/ 53 h 55"/>
                    <a:gd name="T30" fmla="*/ 61 w 85"/>
                    <a:gd name="T31" fmla="*/ 50 h 55"/>
                    <a:gd name="T32" fmla="*/ 70 w 85"/>
                    <a:gd name="T33" fmla="*/ 44 h 55"/>
                    <a:gd name="T34" fmla="*/ 70 w 85"/>
                    <a:gd name="T35"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55">
                      <a:moveTo>
                        <a:pt x="70" y="44"/>
                      </a:moveTo>
                      <a:lnTo>
                        <a:pt x="70" y="44"/>
                      </a:lnTo>
                      <a:lnTo>
                        <a:pt x="78" y="38"/>
                      </a:lnTo>
                      <a:lnTo>
                        <a:pt x="82" y="31"/>
                      </a:lnTo>
                      <a:lnTo>
                        <a:pt x="85" y="26"/>
                      </a:lnTo>
                      <a:lnTo>
                        <a:pt x="85" y="19"/>
                      </a:lnTo>
                      <a:lnTo>
                        <a:pt x="84" y="14"/>
                      </a:lnTo>
                      <a:lnTo>
                        <a:pt x="82" y="8"/>
                      </a:lnTo>
                      <a:lnTo>
                        <a:pt x="77" y="0"/>
                      </a:lnTo>
                      <a:lnTo>
                        <a:pt x="0" y="50"/>
                      </a:lnTo>
                      <a:lnTo>
                        <a:pt x="0" y="50"/>
                      </a:lnTo>
                      <a:lnTo>
                        <a:pt x="15" y="53"/>
                      </a:lnTo>
                      <a:lnTo>
                        <a:pt x="32" y="55"/>
                      </a:lnTo>
                      <a:lnTo>
                        <a:pt x="42" y="55"/>
                      </a:lnTo>
                      <a:lnTo>
                        <a:pt x="51" y="53"/>
                      </a:lnTo>
                      <a:lnTo>
                        <a:pt x="61" y="50"/>
                      </a:lnTo>
                      <a:lnTo>
                        <a:pt x="70" y="44"/>
                      </a:lnTo>
                      <a:lnTo>
                        <a:pt x="7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65" name="Freeform 32"/>
                <p:cNvSpPr>
                  <a:spLocks/>
                </p:cNvSpPr>
                <p:nvPr/>
              </p:nvSpPr>
              <p:spPr bwMode="auto">
                <a:xfrm>
                  <a:off x="2956144" y="4933786"/>
                  <a:ext cx="131763" cy="82550"/>
                </a:xfrm>
                <a:custGeom>
                  <a:avLst/>
                  <a:gdLst>
                    <a:gd name="T0" fmla="*/ 11 w 83"/>
                    <a:gd name="T1" fmla="*/ 52 h 52"/>
                    <a:gd name="T2" fmla="*/ 83 w 83"/>
                    <a:gd name="T3" fmla="*/ 5 h 52"/>
                    <a:gd name="T4" fmla="*/ 83 w 83"/>
                    <a:gd name="T5" fmla="*/ 5 h 52"/>
                    <a:gd name="T6" fmla="*/ 71 w 83"/>
                    <a:gd name="T7" fmla="*/ 2 h 52"/>
                    <a:gd name="T8" fmla="*/ 53 w 83"/>
                    <a:gd name="T9" fmla="*/ 0 h 52"/>
                    <a:gd name="T10" fmla="*/ 45 w 83"/>
                    <a:gd name="T11" fmla="*/ 0 h 52"/>
                    <a:gd name="T12" fmla="*/ 35 w 83"/>
                    <a:gd name="T13" fmla="*/ 2 h 52"/>
                    <a:gd name="T14" fmla="*/ 24 w 83"/>
                    <a:gd name="T15" fmla="*/ 5 h 52"/>
                    <a:gd name="T16" fmla="*/ 14 w 83"/>
                    <a:gd name="T17" fmla="*/ 11 h 52"/>
                    <a:gd name="T18" fmla="*/ 14 w 83"/>
                    <a:gd name="T19" fmla="*/ 11 h 52"/>
                    <a:gd name="T20" fmla="*/ 7 w 83"/>
                    <a:gd name="T21" fmla="*/ 16 h 52"/>
                    <a:gd name="T22" fmla="*/ 2 w 83"/>
                    <a:gd name="T23" fmla="*/ 23 h 52"/>
                    <a:gd name="T24" fmla="*/ 0 w 83"/>
                    <a:gd name="T25" fmla="*/ 28 h 52"/>
                    <a:gd name="T26" fmla="*/ 0 w 83"/>
                    <a:gd name="T27" fmla="*/ 35 h 52"/>
                    <a:gd name="T28" fmla="*/ 2 w 83"/>
                    <a:gd name="T29" fmla="*/ 40 h 52"/>
                    <a:gd name="T30" fmla="*/ 5 w 83"/>
                    <a:gd name="T31" fmla="*/ 45 h 52"/>
                    <a:gd name="T32" fmla="*/ 11 w 83"/>
                    <a:gd name="T33" fmla="*/ 52 h 52"/>
                    <a:gd name="T34" fmla="*/ 11 w 83"/>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52">
                      <a:moveTo>
                        <a:pt x="11" y="52"/>
                      </a:moveTo>
                      <a:lnTo>
                        <a:pt x="83" y="5"/>
                      </a:lnTo>
                      <a:lnTo>
                        <a:pt x="83" y="5"/>
                      </a:lnTo>
                      <a:lnTo>
                        <a:pt x="71" y="2"/>
                      </a:lnTo>
                      <a:lnTo>
                        <a:pt x="53" y="0"/>
                      </a:lnTo>
                      <a:lnTo>
                        <a:pt x="45" y="0"/>
                      </a:lnTo>
                      <a:lnTo>
                        <a:pt x="35" y="2"/>
                      </a:lnTo>
                      <a:lnTo>
                        <a:pt x="24" y="5"/>
                      </a:lnTo>
                      <a:lnTo>
                        <a:pt x="14" y="11"/>
                      </a:lnTo>
                      <a:lnTo>
                        <a:pt x="14" y="11"/>
                      </a:lnTo>
                      <a:lnTo>
                        <a:pt x="7" y="16"/>
                      </a:lnTo>
                      <a:lnTo>
                        <a:pt x="2" y="23"/>
                      </a:lnTo>
                      <a:lnTo>
                        <a:pt x="0" y="28"/>
                      </a:lnTo>
                      <a:lnTo>
                        <a:pt x="0" y="35"/>
                      </a:lnTo>
                      <a:lnTo>
                        <a:pt x="2" y="40"/>
                      </a:lnTo>
                      <a:lnTo>
                        <a:pt x="5" y="45"/>
                      </a:lnTo>
                      <a:lnTo>
                        <a:pt x="11" y="52"/>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grpSp>
          <p:nvGrpSpPr>
            <p:cNvPr id="20" name="Group 19"/>
            <p:cNvGrpSpPr/>
            <p:nvPr/>
          </p:nvGrpSpPr>
          <p:grpSpPr>
            <a:xfrm>
              <a:off x="7111808" y="5099465"/>
              <a:ext cx="1184643" cy="802266"/>
              <a:chOff x="2016497" y="961448"/>
              <a:chExt cx="1184643" cy="802266"/>
            </a:xfrm>
          </p:grpSpPr>
          <p:sp>
            <p:nvSpPr>
              <p:cNvPr id="55" name="Oval 54"/>
              <p:cNvSpPr/>
              <p:nvPr/>
            </p:nvSpPr>
            <p:spPr>
              <a:xfrm>
                <a:off x="2016497" y="1585828"/>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9306" y="961448"/>
                <a:ext cx="772767" cy="713323"/>
              </a:xfrm>
              <a:prstGeom prst="rect">
                <a:avLst/>
              </a:prstGeom>
              <a:effectLst/>
            </p:spPr>
          </p:pic>
        </p:grpSp>
        <p:sp>
          <p:nvSpPr>
            <p:cNvPr id="21" name="TextBox 20"/>
            <p:cNvSpPr txBox="1"/>
            <p:nvPr/>
          </p:nvSpPr>
          <p:spPr>
            <a:xfrm>
              <a:off x="8020421" y="5055081"/>
              <a:ext cx="1123579" cy="646331"/>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Bulk BIB Record Manipulation</a:t>
              </a:r>
            </a:p>
          </p:txBody>
        </p:sp>
        <p:grpSp>
          <p:nvGrpSpPr>
            <p:cNvPr id="22" name="Group 21"/>
            <p:cNvGrpSpPr/>
            <p:nvPr/>
          </p:nvGrpSpPr>
          <p:grpSpPr>
            <a:xfrm>
              <a:off x="5910080" y="5107309"/>
              <a:ext cx="1184643" cy="794422"/>
              <a:chOff x="2016497" y="969292"/>
              <a:chExt cx="1184643" cy="794422"/>
            </a:xfrm>
          </p:grpSpPr>
          <p:sp>
            <p:nvSpPr>
              <p:cNvPr id="53" name="Oval 52"/>
              <p:cNvSpPr/>
              <p:nvPr/>
            </p:nvSpPr>
            <p:spPr>
              <a:xfrm>
                <a:off x="2016497" y="1585828"/>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0224" y="969292"/>
                <a:ext cx="772767" cy="713323"/>
              </a:xfrm>
              <a:prstGeom prst="rect">
                <a:avLst/>
              </a:prstGeom>
              <a:effectLst/>
            </p:spPr>
          </p:pic>
        </p:grpSp>
        <p:sp>
          <p:nvSpPr>
            <p:cNvPr id="23" name="Freeform 34"/>
            <p:cNvSpPr>
              <a:spLocks/>
            </p:cNvSpPr>
            <p:nvPr/>
          </p:nvSpPr>
          <p:spPr bwMode="auto">
            <a:xfrm>
              <a:off x="6282766" y="5351459"/>
              <a:ext cx="482789" cy="323870"/>
            </a:xfrm>
            <a:custGeom>
              <a:avLst/>
              <a:gdLst>
                <a:gd name="T0" fmla="*/ 635 w 2400"/>
                <a:gd name="T1" fmla="*/ 557 h 1609"/>
                <a:gd name="T2" fmla="*/ 1252 w 2400"/>
                <a:gd name="T3" fmla="*/ 766 h 1609"/>
                <a:gd name="T4" fmla="*/ 2400 w 2400"/>
                <a:gd name="T5" fmla="*/ 389 h 1609"/>
                <a:gd name="T6" fmla="*/ 1258 w 2400"/>
                <a:gd name="T7" fmla="*/ 0 h 1609"/>
                <a:gd name="T8" fmla="*/ 104 w 2400"/>
                <a:gd name="T9" fmla="*/ 376 h 1609"/>
                <a:gd name="T10" fmla="*/ 546 w 2400"/>
                <a:gd name="T11" fmla="*/ 526 h 1609"/>
                <a:gd name="T12" fmla="*/ 433 w 2400"/>
                <a:gd name="T13" fmla="*/ 691 h 1609"/>
                <a:gd name="T14" fmla="*/ 357 w 2400"/>
                <a:gd name="T15" fmla="*/ 782 h 1609"/>
                <a:gd name="T16" fmla="*/ 401 w 2400"/>
                <a:gd name="T17" fmla="*/ 860 h 1609"/>
                <a:gd name="T18" fmla="*/ 78 w 2400"/>
                <a:gd name="T19" fmla="*/ 1382 h 1609"/>
                <a:gd name="T20" fmla="*/ 32 w 2400"/>
                <a:gd name="T21" fmla="*/ 1460 h 1609"/>
                <a:gd name="T22" fmla="*/ 169 w 2400"/>
                <a:gd name="T23" fmla="*/ 1564 h 1609"/>
                <a:gd name="T24" fmla="*/ 376 w 2400"/>
                <a:gd name="T25" fmla="*/ 1525 h 1609"/>
                <a:gd name="T26" fmla="*/ 493 w 2400"/>
                <a:gd name="T27" fmla="*/ 876 h 1609"/>
                <a:gd name="T28" fmla="*/ 493 w 2400"/>
                <a:gd name="T29" fmla="*/ 870 h 1609"/>
                <a:gd name="T30" fmla="*/ 558 w 2400"/>
                <a:gd name="T31" fmla="*/ 782 h 1609"/>
                <a:gd name="T32" fmla="*/ 528 w 2400"/>
                <a:gd name="T33" fmla="*/ 715 h 1609"/>
                <a:gd name="T34" fmla="*/ 635 w 2400"/>
                <a:gd name="T35" fmla="*/ 55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0" h="1609">
                  <a:moveTo>
                    <a:pt x="635" y="557"/>
                  </a:moveTo>
                  <a:cubicBezTo>
                    <a:pt x="1252" y="766"/>
                    <a:pt x="1252" y="766"/>
                    <a:pt x="1252" y="766"/>
                  </a:cubicBezTo>
                  <a:cubicBezTo>
                    <a:pt x="2400" y="389"/>
                    <a:pt x="2400" y="389"/>
                    <a:pt x="2400" y="389"/>
                  </a:cubicBezTo>
                  <a:cubicBezTo>
                    <a:pt x="1258" y="0"/>
                    <a:pt x="1258" y="0"/>
                    <a:pt x="1258" y="0"/>
                  </a:cubicBezTo>
                  <a:cubicBezTo>
                    <a:pt x="104" y="376"/>
                    <a:pt x="104" y="376"/>
                    <a:pt x="104" y="376"/>
                  </a:cubicBezTo>
                  <a:cubicBezTo>
                    <a:pt x="546" y="526"/>
                    <a:pt x="546" y="526"/>
                    <a:pt x="546" y="526"/>
                  </a:cubicBezTo>
                  <a:cubicBezTo>
                    <a:pt x="515" y="553"/>
                    <a:pt x="471" y="603"/>
                    <a:pt x="433" y="691"/>
                  </a:cubicBezTo>
                  <a:cubicBezTo>
                    <a:pt x="389" y="701"/>
                    <a:pt x="357" y="738"/>
                    <a:pt x="357" y="782"/>
                  </a:cubicBezTo>
                  <a:cubicBezTo>
                    <a:pt x="357" y="814"/>
                    <a:pt x="374" y="843"/>
                    <a:pt x="401" y="860"/>
                  </a:cubicBezTo>
                  <a:cubicBezTo>
                    <a:pt x="389" y="898"/>
                    <a:pt x="268" y="1259"/>
                    <a:pt x="78" y="1382"/>
                  </a:cubicBezTo>
                  <a:cubicBezTo>
                    <a:pt x="78" y="1382"/>
                    <a:pt x="0" y="1434"/>
                    <a:pt x="32" y="1460"/>
                  </a:cubicBezTo>
                  <a:cubicBezTo>
                    <a:pt x="65" y="1486"/>
                    <a:pt x="169" y="1564"/>
                    <a:pt x="169" y="1564"/>
                  </a:cubicBezTo>
                  <a:cubicBezTo>
                    <a:pt x="169" y="1564"/>
                    <a:pt x="298" y="1609"/>
                    <a:pt x="376" y="1525"/>
                  </a:cubicBezTo>
                  <a:cubicBezTo>
                    <a:pt x="454" y="1440"/>
                    <a:pt x="564" y="1168"/>
                    <a:pt x="493" y="876"/>
                  </a:cubicBezTo>
                  <a:cubicBezTo>
                    <a:pt x="493" y="876"/>
                    <a:pt x="493" y="874"/>
                    <a:pt x="493" y="870"/>
                  </a:cubicBezTo>
                  <a:cubicBezTo>
                    <a:pt x="531" y="856"/>
                    <a:pt x="558" y="822"/>
                    <a:pt x="558" y="782"/>
                  </a:cubicBezTo>
                  <a:cubicBezTo>
                    <a:pt x="558" y="756"/>
                    <a:pt x="546" y="732"/>
                    <a:pt x="528" y="715"/>
                  </a:cubicBezTo>
                  <a:cubicBezTo>
                    <a:pt x="549" y="658"/>
                    <a:pt x="582" y="598"/>
                    <a:pt x="635" y="557"/>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4" name="Freeform 35"/>
            <p:cNvSpPr>
              <a:spLocks/>
            </p:cNvSpPr>
            <p:nvPr/>
          </p:nvSpPr>
          <p:spPr bwMode="auto">
            <a:xfrm>
              <a:off x="6413307" y="5493706"/>
              <a:ext cx="246538" cy="131960"/>
            </a:xfrm>
            <a:custGeom>
              <a:avLst/>
              <a:gdLst>
                <a:gd name="T0" fmla="*/ 1154 w 1226"/>
                <a:gd name="T1" fmla="*/ 0 h 655"/>
                <a:gd name="T2" fmla="*/ 603 w 1226"/>
                <a:gd name="T3" fmla="*/ 175 h 655"/>
                <a:gd name="T4" fmla="*/ 39 w 1226"/>
                <a:gd name="T5" fmla="*/ 0 h 655"/>
                <a:gd name="T6" fmla="*/ 3 w 1226"/>
                <a:gd name="T7" fmla="*/ 330 h 655"/>
                <a:gd name="T8" fmla="*/ 0 w 1226"/>
                <a:gd name="T9" fmla="*/ 360 h 655"/>
                <a:gd name="T10" fmla="*/ 613 w 1226"/>
                <a:gd name="T11" fmla="*/ 655 h 655"/>
                <a:gd name="T12" fmla="*/ 1226 w 1226"/>
                <a:gd name="T13" fmla="*/ 360 h 655"/>
                <a:gd name="T14" fmla="*/ 1215 w 1226"/>
                <a:gd name="T15" fmla="*/ 304 h 655"/>
                <a:gd name="T16" fmla="*/ 1154 w 1226"/>
                <a:gd name="T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 h="655">
                  <a:moveTo>
                    <a:pt x="1154" y="0"/>
                  </a:moveTo>
                  <a:cubicBezTo>
                    <a:pt x="603" y="175"/>
                    <a:pt x="603" y="175"/>
                    <a:pt x="603" y="175"/>
                  </a:cubicBezTo>
                  <a:cubicBezTo>
                    <a:pt x="39" y="0"/>
                    <a:pt x="39" y="0"/>
                    <a:pt x="39" y="0"/>
                  </a:cubicBezTo>
                  <a:cubicBezTo>
                    <a:pt x="3" y="330"/>
                    <a:pt x="3" y="330"/>
                    <a:pt x="3" y="330"/>
                  </a:cubicBezTo>
                  <a:cubicBezTo>
                    <a:pt x="1" y="340"/>
                    <a:pt x="0" y="350"/>
                    <a:pt x="0" y="360"/>
                  </a:cubicBezTo>
                  <a:cubicBezTo>
                    <a:pt x="0" y="523"/>
                    <a:pt x="274" y="655"/>
                    <a:pt x="613" y="655"/>
                  </a:cubicBezTo>
                  <a:cubicBezTo>
                    <a:pt x="951" y="655"/>
                    <a:pt x="1226" y="523"/>
                    <a:pt x="1226" y="360"/>
                  </a:cubicBezTo>
                  <a:cubicBezTo>
                    <a:pt x="1226" y="341"/>
                    <a:pt x="1222" y="322"/>
                    <a:pt x="1215" y="304"/>
                  </a:cubicBezTo>
                  <a:lnTo>
                    <a:pt x="1154" y="0"/>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5" name="Oval 24"/>
            <p:cNvSpPr/>
            <p:nvPr/>
          </p:nvSpPr>
          <p:spPr>
            <a:xfrm>
              <a:off x="980218" y="3223329"/>
              <a:ext cx="1770926" cy="356988"/>
            </a:xfrm>
            <a:prstGeom prst="ellipse">
              <a:avLst/>
            </a:prstGeom>
            <a:gradFill flip="none" rotWithShape="1">
              <a:gsLst>
                <a:gs pos="100000">
                  <a:srgbClr val="FFFFFF">
                    <a:lumMod val="85000"/>
                    <a:alpha val="0"/>
                  </a:srgbClr>
                </a:gs>
                <a:gs pos="0">
                  <a:srgbClr val="000000">
                    <a:alpha val="59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26"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1396334" y="2612448"/>
              <a:ext cx="824027" cy="81328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6317" y="2405742"/>
              <a:ext cx="501940" cy="495396"/>
            </a:xfrm>
            <a:prstGeom prst="rect">
              <a:avLst/>
            </a:prstGeom>
          </p:spPr>
        </p:pic>
        <p:grpSp>
          <p:nvGrpSpPr>
            <p:cNvPr id="28" name="Group 27"/>
            <p:cNvGrpSpPr/>
            <p:nvPr/>
          </p:nvGrpSpPr>
          <p:grpSpPr>
            <a:xfrm>
              <a:off x="3922005" y="1871569"/>
              <a:ext cx="997026" cy="276999"/>
              <a:chOff x="3922005" y="1871569"/>
              <a:chExt cx="997026" cy="276999"/>
            </a:xfrm>
          </p:grpSpPr>
          <p:sp>
            <p:nvSpPr>
              <p:cNvPr id="51" name="Rounded Rectangle 50"/>
              <p:cNvSpPr/>
              <p:nvPr/>
            </p:nvSpPr>
            <p:spPr bwMode="auto">
              <a:xfrm>
                <a:off x="3922005" y="1871569"/>
                <a:ext cx="997026" cy="276999"/>
              </a:xfrm>
              <a:prstGeom prst="roundRect">
                <a:avLst/>
              </a:prstGeom>
              <a:solidFill>
                <a:srgbClr val="FFFFFF"/>
              </a:solidFill>
              <a:ln w="76200" cap="flat" cmpd="sng" algn="ctr">
                <a:noFill/>
                <a:prstDash val="solid"/>
                <a:round/>
                <a:headEnd type="none" w="med" len="med"/>
                <a:tailEnd type="triangle" w="med" len="med"/>
              </a:ln>
              <a:effectLst>
                <a:innerShdw blurRad="114300">
                  <a:prstClr val="black">
                    <a:alpha val="43000"/>
                  </a:prstClr>
                </a:inn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52" name="TextBox 51"/>
              <p:cNvSpPr txBox="1"/>
              <p:nvPr/>
            </p:nvSpPr>
            <p:spPr>
              <a:xfrm>
                <a:off x="3955056" y="1871569"/>
                <a:ext cx="914399"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Calibri" pitchFamily="34" charset="0"/>
                    <a:cs typeface="Calibri" pitchFamily="34" charset="0"/>
                  </a:rPr>
                  <a:t>Publishing</a:t>
                </a:r>
              </a:p>
            </p:txBody>
          </p:sp>
        </p:grpSp>
        <p:sp>
          <p:nvSpPr>
            <p:cNvPr id="50" name="Oval 49"/>
            <p:cNvSpPr/>
            <p:nvPr/>
          </p:nvSpPr>
          <p:spPr>
            <a:xfrm>
              <a:off x="6213354" y="3240275"/>
              <a:ext cx="1770926" cy="392687"/>
            </a:xfrm>
            <a:prstGeom prst="ellipse">
              <a:avLst/>
            </a:prstGeom>
            <a:gradFill flip="none" rotWithShape="1">
              <a:gsLst>
                <a:gs pos="100000">
                  <a:srgbClr val="FFFFFF">
                    <a:lumMod val="85000"/>
                    <a:alpha val="0"/>
                  </a:srgbClr>
                </a:gs>
                <a:gs pos="0">
                  <a:srgbClr val="000000">
                    <a:alpha val="59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grpSp>
          <p:nvGrpSpPr>
            <p:cNvPr id="30" name="Group 29"/>
            <p:cNvGrpSpPr/>
            <p:nvPr/>
          </p:nvGrpSpPr>
          <p:grpSpPr>
            <a:xfrm>
              <a:off x="6189940" y="3583548"/>
              <a:ext cx="1967579" cy="287421"/>
              <a:chOff x="6189940" y="3583548"/>
              <a:chExt cx="1967579" cy="287421"/>
            </a:xfrm>
          </p:grpSpPr>
          <p:sp>
            <p:nvSpPr>
              <p:cNvPr id="47" name="Rounded Rectangle 46"/>
              <p:cNvSpPr/>
              <p:nvPr/>
            </p:nvSpPr>
            <p:spPr bwMode="auto">
              <a:xfrm>
                <a:off x="6320721" y="3593970"/>
                <a:ext cx="1752708" cy="276999"/>
              </a:xfrm>
              <a:prstGeom prst="roundRect">
                <a:avLst/>
              </a:prstGeom>
              <a:solidFill>
                <a:srgbClr val="FFFFFF"/>
              </a:solidFill>
              <a:ln w="76200" cap="flat" cmpd="sng" algn="ctr">
                <a:noFill/>
                <a:prstDash val="solid"/>
                <a:round/>
                <a:headEnd type="none" w="med" len="med"/>
                <a:tailEnd type="triangle" w="med" len="med"/>
              </a:ln>
              <a:effectLst>
                <a:innerShdw blurRad="114300">
                  <a:prstClr val="black">
                    <a:alpha val="43000"/>
                  </a:prstClr>
                </a:inn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8" name="TextBox 47"/>
              <p:cNvSpPr txBox="1"/>
              <p:nvPr/>
            </p:nvSpPr>
            <p:spPr>
              <a:xfrm>
                <a:off x="6189940" y="3583548"/>
                <a:ext cx="1967579"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Calibri" pitchFamily="34" charset="0"/>
                    <a:cs typeface="Calibri" pitchFamily="34" charset="0"/>
                  </a:rPr>
                  <a:t>Data Extract  &amp; Import</a:t>
                </a:r>
              </a:p>
            </p:txBody>
          </p:sp>
        </p:grpSp>
        <p:grpSp>
          <p:nvGrpSpPr>
            <p:cNvPr id="31" name="Group 30"/>
            <p:cNvGrpSpPr/>
            <p:nvPr/>
          </p:nvGrpSpPr>
          <p:grpSpPr>
            <a:xfrm>
              <a:off x="1156490" y="3567743"/>
              <a:ext cx="1357716" cy="292804"/>
              <a:chOff x="1156490" y="3567743"/>
              <a:chExt cx="1357716" cy="292804"/>
            </a:xfrm>
          </p:grpSpPr>
          <p:sp>
            <p:nvSpPr>
              <p:cNvPr id="45" name="Rounded Rectangle 44"/>
              <p:cNvSpPr/>
              <p:nvPr/>
            </p:nvSpPr>
            <p:spPr bwMode="auto">
              <a:xfrm>
                <a:off x="1156490" y="3583548"/>
                <a:ext cx="1357716" cy="276999"/>
              </a:xfrm>
              <a:prstGeom prst="roundRect">
                <a:avLst/>
              </a:prstGeom>
              <a:solidFill>
                <a:srgbClr val="FFFFFF"/>
              </a:solidFill>
              <a:ln w="76200" cap="flat" cmpd="sng" algn="ctr">
                <a:noFill/>
                <a:prstDash val="solid"/>
                <a:round/>
                <a:headEnd type="none" w="med" len="med"/>
                <a:tailEnd type="triangle" w="med" len="med"/>
              </a:ln>
              <a:effectLst>
                <a:innerShdw blurRad="114300">
                  <a:prstClr val="black">
                    <a:alpha val="43000"/>
                  </a:prstClr>
                </a:inn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6" name="TextBox 45"/>
              <p:cNvSpPr txBox="1"/>
              <p:nvPr/>
            </p:nvSpPr>
            <p:spPr>
              <a:xfrm>
                <a:off x="1244586" y="3567743"/>
                <a:ext cx="1181090"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Calibri" pitchFamily="34" charset="0"/>
                    <a:cs typeface="Calibri" pitchFamily="34" charset="0"/>
                  </a:rPr>
                  <a:t>Web Services</a:t>
                </a:r>
              </a:p>
            </p:txBody>
          </p:sp>
        </p:grpSp>
        <p:cxnSp>
          <p:nvCxnSpPr>
            <p:cNvPr id="32" name="Straight Arrow Connector 31"/>
            <p:cNvCxnSpPr/>
            <p:nvPr/>
          </p:nvCxnSpPr>
          <p:spPr bwMode="auto">
            <a:xfrm>
              <a:off x="3300292" y="1426538"/>
              <a:ext cx="553081" cy="0"/>
            </a:xfrm>
            <a:prstGeom prst="straightConnector1">
              <a:avLst/>
            </a:prstGeom>
            <a:solidFill>
              <a:srgbClr val="BBE0E3"/>
            </a:solidFill>
            <a:ln w="38100" cap="flat" cmpd="sng" algn="ctr">
              <a:solidFill>
                <a:srgbClr val="000000">
                  <a:lumMod val="65000"/>
                  <a:lumOff val="35000"/>
                </a:srgbClr>
              </a:solidFill>
              <a:prstDash val="solid"/>
              <a:round/>
              <a:headEnd type="triangle" w="med" len="med"/>
              <a:tailEnd type="none" w="med" len="med"/>
            </a:ln>
            <a:effectLst>
              <a:outerShdw blurRad="63500" sx="102000" sy="102000" algn="ctr" rotWithShape="0">
                <a:prstClr val="black">
                  <a:alpha val="40000"/>
                </a:prstClr>
              </a:outerShdw>
            </a:effectLst>
          </p:spPr>
        </p:cxnSp>
        <p:cxnSp>
          <p:nvCxnSpPr>
            <p:cNvPr id="33" name="Straight Arrow Connector 32"/>
            <p:cNvCxnSpPr/>
            <p:nvPr/>
          </p:nvCxnSpPr>
          <p:spPr bwMode="auto">
            <a:xfrm flipH="1">
              <a:off x="4963736" y="1402191"/>
              <a:ext cx="526087" cy="0"/>
            </a:xfrm>
            <a:prstGeom prst="straightConnector1">
              <a:avLst/>
            </a:prstGeom>
            <a:solidFill>
              <a:srgbClr val="BBE0E3"/>
            </a:solidFill>
            <a:ln w="38100" cap="flat" cmpd="sng" algn="ctr">
              <a:solidFill>
                <a:srgbClr val="000000">
                  <a:lumMod val="65000"/>
                  <a:lumOff val="35000"/>
                </a:srgbClr>
              </a:solidFill>
              <a:prstDash val="solid"/>
              <a:round/>
              <a:headEnd type="triangle" w="med" len="med"/>
              <a:tailEnd type="none" w="med" len="med"/>
            </a:ln>
            <a:effectLst>
              <a:outerShdw blurRad="63500" sx="102000" sy="102000" algn="ctr" rotWithShape="0">
                <a:prstClr val="black">
                  <a:alpha val="40000"/>
                </a:prstClr>
              </a:outerShdw>
            </a:effectLst>
          </p:spPr>
        </p:cxnSp>
        <p:grpSp>
          <p:nvGrpSpPr>
            <p:cNvPr id="34" name="Group 33"/>
            <p:cNvGrpSpPr/>
            <p:nvPr/>
          </p:nvGrpSpPr>
          <p:grpSpPr>
            <a:xfrm>
              <a:off x="2220361" y="5279965"/>
              <a:ext cx="402061" cy="601976"/>
              <a:chOff x="5422932" y="3138011"/>
              <a:chExt cx="641880" cy="961039"/>
            </a:xfrm>
            <a:effectLst/>
          </p:grpSpPr>
          <p:sp>
            <p:nvSpPr>
              <p:cNvPr id="36" name="Rounded Rectangle 35"/>
              <p:cNvSpPr/>
              <p:nvPr/>
            </p:nvSpPr>
            <p:spPr bwMode="auto">
              <a:xfrm>
                <a:off x="5555412" y="3299842"/>
                <a:ext cx="336430" cy="799208"/>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cxnSp>
            <p:nvCxnSpPr>
              <p:cNvPr id="37" name="Straight Connector 36"/>
              <p:cNvCxnSpPr/>
              <p:nvPr/>
            </p:nvCxnSpPr>
            <p:spPr bwMode="auto">
              <a:xfrm>
                <a:off x="5622261" y="3448287"/>
                <a:ext cx="202732" cy="0"/>
              </a:xfrm>
              <a:prstGeom prst="line">
                <a:avLst/>
              </a:prstGeom>
              <a:solidFill>
                <a:srgbClr val="BBE0E3"/>
              </a:solidFill>
              <a:ln w="19050" cap="rnd" cmpd="sng" algn="ctr">
                <a:solidFill>
                  <a:srgbClr val="FFFFFF"/>
                </a:solidFill>
                <a:prstDash val="solid"/>
                <a:round/>
                <a:headEnd type="none" w="med" len="med"/>
                <a:tailEnd type="none" w="med" len="med"/>
              </a:ln>
              <a:effectLst/>
            </p:spPr>
          </p:cxnSp>
          <p:cxnSp>
            <p:nvCxnSpPr>
              <p:cNvPr id="38" name="Straight Connector 37"/>
              <p:cNvCxnSpPr/>
              <p:nvPr/>
            </p:nvCxnSpPr>
            <p:spPr bwMode="auto">
              <a:xfrm>
                <a:off x="5622261" y="3532460"/>
                <a:ext cx="202732" cy="0"/>
              </a:xfrm>
              <a:prstGeom prst="line">
                <a:avLst/>
              </a:prstGeom>
              <a:solidFill>
                <a:srgbClr val="BBE0E3"/>
              </a:solidFill>
              <a:ln w="19050" cap="rnd" cmpd="sng" algn="ctr">
                <a:solidFill>
                  <a:srgbClr val="FFFFFF"/>
                </a:solidFill>
                <a:prstDash val="solid"/>
                <a:round/>
                <a:headEnd type="none" w="med" len="med"/>
                <a:tailEnd type="none" w="med" len="med"/>
              </a:ln>
              <a:effectLst/>
            </p:spPr>
          </p:cxnSp>
          <p:sp>
            <p:nvSpPr>
              <p:cNvPr id="39" name="Arc 38"/>
              <p:cNvSpPr/>
              <p:nvPr/>
            </p:nvSpPr>
            <p:spPr bwMode="auto">
              <a:xfrm rot="8983565">
                <a:off x="5422932" y="3138011"/>
                <a:ext cx="641880" cy="618904"/>
              </a:xfrm>
              <a:prstGeom prst="arc">
                <a:avLst>
                  <a:gd name="adj1" fmla="val 16121928"/>
                  <a:gd name="adj2" fmla="val 20549252"/>
                </a:avLst>
              </a:prstGeom>
              <a:no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cxnSp>
            <p:nvCxnSpPr>
              <p:cNvPr id="40" name="Straight Connector 39"/>
              <p:cNvCxnSpPr/>
              <p:nvPr/>
            </p:nvCxnSpPr>
            <p:spPr bwMode="auto">
              <a:xfrm>
                <a:off x="5555412" y="3928774"/>
                <a:ext cx="33424" cy="0"/>
              </a:xfrm>
              <a:prstGeom prst="line">
                <a:avLst/>
              </a:prstGeom>
              <a:solidFill>
                <a:srgbClr val="BBE0E3"/>
              </a:solidFill>
              <a:ln w="12700" cap="rnd" cmpd="sng" algn="ctr">
                <a:solidFill>
                  <a:srgbClr val="FFFFFF"/>
                </a:solidFill>
                <a:prstDash val="solid"/>
                <a:round/>
                <a:headEnd type="none" w="med" len="med"/>
                <a:tailEnd type="none" w="med" len="med"/>
              </a:ln>
              <a:effectLst/>
            </p:spPr>
          </p:cxnSp>
          <p:cxnSp>
            <p:nvCxnSpPr>
              <p:cNvPr id="41" name="Straight Connector 40"/>
              <p:cNvCxnSpPr/>
              <p:nvPr/>
            </p:nvCxnSpPr>
            <p:spPr bwMode="auto">
              <a:xfrm>
                <a:off x="5554706" y="4002164"/>
                <a:ext cx="33424" cy="0"/>
              </a:xfrm>
              <a:prstGeom prst="line">
                <a:avLst/>
              </a:prstGeom>
              <a:solidFill>
                <a:srgbClr val="BBE0E3"/>
              </a:solidFill>
              <a:ln w="12700" cap="rnd" cmpd="sng" algn="ctr">
                <a:solidFill>
                  <a:srgbClr val="FFFFFF"/>
                </a:solidFill>
                <a:prstDash val="solid"/>
                <a:round/>
                <a:headEnd type="none" w="med" len="med"/>
                <a:tailEnd type="none" w="med" len="med"/>
              </a:ln>
              <a:effectLst/>
            </p:spPr>
          </p:cxnSp>
          <p:cxnSp>
            <p:nvCxnSpPr>
              <p:cNvPr id="42" name="Straight Connector 41"/>
              <p:cNvCxnSpPr/>
              <p:nvPr/>
            </p:nvCxnSpPr>
            <p:spPr bwMode="auto">
              <a:xfrm>
                <a:off x="5858418" y="3918398"/>
                <a:ext cx="33424" cy="0"/>
              </a:xfrm>
              <a:prstGeom prst="line">
                <a:avLst/>
              </a:prstGeom>
              <a:solidFill>
                <a:srgbClr val="BBE0E3"/>
              </a:solidFill>
              <a:ln w="12700" cap="rnd" cmpd="sng" algn="ctr">
                <a:solidFill>
                  <a:srgbClr val="FFFFFF"/>
                </a:solidFill>
                <a:prstDash val="solid"/>
                <a:round/>
                <a:headEnd type="none" w="med" len="med"/>
                <a:tailEnd type="none" w="med" len="med"/>
              </a:ln>
              <a:effectLst/>
            </p:spPr>
          </p:cxnSp>
          <p:cxnSp>
            <p:nvCxnSpPr>
              <p:cNvPr id="43" name="Straight Connector 42"/>
              <p:cNvCxnSpPr/>
              <p:nvPr/>
            </p:nvCxnSpPr>
            <p:spPr bwMode="auto">
              <a:xfrm>
                <a:off x="5857712" y="3991788"/>
                <a:ext cx="33424" cy="0"/>
              </a:xfrm>
              <a:prstGeom prst="line">
                <a:avLst/>
              </a:prstGeom>
              <a:solidFill>
                <a:srgbClr val="BBE0E3"/>
              </a:solidFill>
              <a:ln w="12700" cap="rnd" cmpd="sng" algn="ctr">
                <a:solidFill>
                  <a:srgbClr val="FFFFFF"/>
                </a:solidFill>
                <a:prstDash val="solid"/>
                <a:round/>
                <a:headEnd type="none" w="med" len="med"/>
                <a:tailEnd type="none" w="med" len="med"/>
              </a:ln>
              <a:effectLst/>
            </p:spPr>
          </p:cxnSp>
          <p:sp>
            <p:nvSpPr>
              <p:cNvPr id="44" name="Oval 43"/>
              <p:cNvSpPr/>
              <p:nvPr/>
            </p:nvSpPr>
            <p:spPr bwMode="auto">
              <a:xfrm>
                <a:off x="5701771" y="3608456"/>
                <a:ext cx="45719" cy="45719"/>
              </a:xfrm>
              <a:prstGeom prst="ellipse">
                <a:avLst/>
              </a:prstGeom>
              <a:solidFill>
                <a:srgbClr val="FFFFFF"/>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grpSp>
      </p:grpSp>
      <p:sp>
        <p:nvSpPr>
          <p:cNvPr id="102" name="Title 6"/>
          <p:cNvSpPr txBox="1">
            <a:spLocks/>
          </p:cNvSpPr>
          <p:nvPr/>
        </p:nvSpPr>
        <p:spPr>
          <a:xfrm>
            <a:off x="1130227" y="52137"/>
            <a:ext cx="6781800" cy="7921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sz="4000" b="1" dirty="0"/>
              <a:t>O</a:t>
            </a:r>
            <a:r>
              <a:rPr lang="cs-CZ" sz="4000" b="1" dirty="0" err="1"/>
              <a:t>tevřená</a:t>
            </a:r>
            <a:r>
              <a:rPr lang="cs-CZ" sz="4000" b="1" dirty="0"/>
              <a:t> platforma</a:t>
            </a:r>
            <a:endParaRPr lang="de-DE" sz="4000" dirty="0"/>
          </a:p>
        </p:txBody>
      </p:sp>
      <p:pic>
        <p:nvPicPr>
          <p:cNvPr id="103" name="Picture 10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87407" y="1012038"/>
            <a:ext cx="1112461" cy="780305"/>
          </a:xfrm>
          <a:prstGeom prst="rect">
            <a:avLst/>
          </a:prstGeom>
        </p:spPr>
      </p:pic>
      <p:grpSp>
        <p:nvGrpSpPr>
          <p:cNvPr id="104" name="Group 103"/>
          <p:cNvGrpSpPr/>
          <p:nvPr/>
        </p:nvGrpSpPr>
        <p:grpSpPr>
          <a:xfrm>
            <a:off x="6213354" y="2654062"/>
            <a:ext cx="1770926" cy="978900"/>
            <a:chOff x="6213354" y="2830334"/>
            <a:chExt cx="1770926" cy="978900"/>
          </a:xfrm>
        </p:grpSpPr>
        <p:pic>
          <p:nvPicPr>
            <p:cNvPr id="105" name="Picture 10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06269" y="2830334"/>
              <a:ext cx="1285733" cy="793743"/>
            </a:xfrm>
            <a:prstGeom prst="rect">
              <a:avLst/>
            </a:prstGeom>
          </p:spPr>
        </p:pic>
        <p:sp>
          <p:nvSpPr>
            <p:cNvPr id="106" name="Oval 105"/>
            <p:cNvSpPr/>
            <p:nvPr/>
          </p:nvSpPr>
          <p:spPr>
            <a:xfrm>
              <a:off x="6213354" y="3416547"/>
              <a:ext cx="1770926" cy="392687"/>
            </a:xfrm>
            <a:prstGeom prst="ellipse">
              <a:avLst/>
            </a:prstGeom>
            <a:gradFill flip="none" rotWithShape="1">
              <a:gsLst>
                <a:gs pos="100000">
                  <a:srgbClr val="FFFFFF">
                    <a:lumMod val="85000"/>
                    <a:alpha val="0"/>
                  </a:srgbClr>
                </a:gs>
                <a:gs pos="0">
                  <a:srgbClr val="000000">
                    <a:alpha val="59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grpSp>
      <p:pic>
        <p:nvPicPr>
          <p:cNvPr id="107" name="Picture 10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40927" y="4388227"/>
            <a:ext cx="205516" cy="312384"/>
          </a:xfrm>
          <a:prstGeom prst="rect">
            <a:avLst/>
          </a:prstGeom>
          <a:effectLst>
            <a:glow rad="63500">
              <a:srgbClr val="BBE0E3">
                <a:alpha val="30000"/>
              </a:srgbClr>
            </a:glow>
            <a:softEdge rad="0"/>
          </a:effectLst>
        </p:spPr>
      </p:pic>
    </p:spTree>
    <p:extLst>
      <p:ext uri="{BB962C8B-B14F-4D97-AF65-F5344CB8AC3E}">
        <p14:creationId xmlns:p14="http://schemas.microsoft.com/office/powerpoint/2010/main" val="13333734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sp>
        <p:nvSpPr>
          <p:cNvPr id="44" name="מלבן מעוגל 32"/>
          <p:cNvSpPr/>
          <p:nvPr/>
        </p:nvSpPr>
        <p:spPr bwMode="auto">
          <a:xfrm flipV="1">
            <a:off x="139958" y="1981200"/>
            <a:ext cx="8845422" cy="3657600"/>
          </a:xfrm>
          <a:prstGeom prst="roundRect">
            <a:avLst>
              <a:gd name="adj" fmla="val 2727"/>
            </a:avLst>
          </a:prstGeom>
          <a:solidFill>
            <a:schemeClr val="bg1"/>
          </a:solidFill>
          <a:ln w="76200" cap="flat" cmpd="sng" algn="ctr">
            <a:solidFill>
              <a:schemeClr val="tx1">
                <a:lumMod val="50000"/>
                <a:lumOff val="50000"/>
              </a:schemeClr>
            </a:solidFill>
            <a:prstDash val="solid"/>
            <a:round/>
            <a:headEnd type="none" w="med" len="med"/>
            <a:tailEnd type="triangle" w="med" len="med"/>
          </a:ln>
          <a:effectLst/>
        </p:spPr>
        <p:txBody>
          <a:bodyPr/>
          <a:lstStyle/>
          <a:p>
            <a:pPr algn="ctr">
              <a:defRPr/>
            </a:pPr>
            <a:endParaRPr lang="en-US">
              <a:solidFill>
                <a:srgbClr val="000000"/>
              </a:solidFill>
              <a:latin typeface="Arial" pitchFamily="34" charset="0"/>
              <a:cs typeface="Arial" pitchFamily="34" charset="0"/>
            </a:endParaRPr>
          </a:p>
        </p:txBody>
      </p:sp>
      <p:pic>
        <p:nvPicPr>
          <p:cNvPr id="9" name="Picture 8" descr="intro_rainbow_ribbon"/>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pic>
        <p:nvPicPr>
          <p:cNvPr id="10" name="Picture 9"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733"/>
            <a:ext cx="9144000" cy="1882205"/>
          </a:xfrm>
          <a:prstGeom prst="rect">
            <a:avLst/>
          </a:prstGeom>
        </p:spPr>
      </p:pic>
      <p:sp>
        <p:nvSpPr>
          <p:cNvPr id="11" name="Title 6"/>
          <p:cNvSpPr txBox="1">
            <a:spLocks/>
          </p:cNvSpPr>
          <p:nvPr/>
        </p:nvSpPr>
        <p:spPr>
          <a:xfrm>
            <a:off x="1143000" y="228600"/>
            <a:ext cx="6781800" cy="7921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5. </a:t>
            </a:r>
            <a:r>
              <a:rPr lang="cs-CZ" sz="4000" b="1" dirty="0" smtClean="0"/>
              <a:t>Inteligentní spolupráce</a:t>
            </a:r>
            <a:endParaRPr lang="en-US" sz="4000" b="1" dirty="0" smtClean="0"/>
          </a:p>
          <a:p>
            <a:r>
              <a:rPr lang="cs-CZ" sz="2400" dirty="0" smtClean="0"/>
              <a:t>V různých oblastech provozu knihovny</a:t>
            </a:r>
            <a:endParaRPr lang="en-US" sz="2400" dirty="0"/>
          </a:p>
        </p:txBody>
      </p:sp>
      <p:sp>
        <p:nvSpPr>
          <p:cNvPr id="6" name="Rectangle 3"/>
          <p:cNvSpPr txBox="1">
            <a:spLocks noChangeArrowheads="1"/>
          </p:cNvSpPr>
          <p:nvPr/>
        </p:nvSpPr>
        <p:spPr>
          <a:xfrm>
            <a:off x="2375629" y="2534072"/>
            <a:ext cx="2058269" cy="2372272"/>
          </a:xfrm>
          <a:prstGeom prst="rect">
            <a:avLst/>
          </a:prstGeom>
          <a:gradFill>
            <a:gsLst>
              <a:gs pos="0">
                <a:srgbClr val="00214E">
                  <a:alpha val="17000"/>
                </a:srgbClr>
              </a:gs>
              <a:gs pos="100000">
                <a:srgbClr val="00214E">
                  <a:alpha val="10000"/>
                </a:srgbClr>
              </a:gs>
            </a:gsLst>
            <a:lin ang="5400000" scaled="0"/>
          </a:gradFill>
          <a:ln>
            <a:gradFill>
              <a:gsLst>
                <a:gs pos="0">
                  <a:srgbClr val="00214E">
                    <a:alpha val="54000"/>
                  </a:srgbClr>
                </a:gs>
                <a:gs pos="50000">
                  <a:srgbClr val="00214E">
                    <a:alpha val="26000"/>
                  </a:srgbClr>
                </a:gs>
                <a:gs pos="86000">
                  <a:srgbClr val="00214E">
                    <a:alpha val="0"/>
                  </a:srgbClr>
                </a:gs>
              </a:gsLst>
              <a:lin ang="5400000" scaled="0"/>
            </a:gradFill>
          </a:ln>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defTabSz="914400" eaLnBrk="1" hangingPunct="1">
              <a:spcBef>
                <a:spcPct val="0"/>
              </a:spcBef>
              <a:buSzTx/>
            </a:pPr>
            <a:endParaRPr lang="en-US" sz="2400" b="1" dirty="0" smtClean="0">
              <a:solidFill>
                <a:schemeClr val="bg1"/>
              </a:solidFill>
              <a:latin typeface="Calibri" pitchFamily="34" charset="0"/>
              <a:cs typeface="Arial" pitchFamily="34" charset="0"/>
            </a:endParaRPr>
          </a:p>
        </p:txBody>
      </p:sp>
      <p:sp>
        <p:nvSpPr>
          <p:cNvPr id="7" name="Rectangle 3"/>
          <p:cNvSpPr txBox="1">
            <a:spLocks noChangeArrowheads="1"/>
          </p:cNvSpPr>
          <p:nvPr/>
        </p:nvSpPr>
        <p:spPr>
          <a:xfrm>
            <a:off x="4547825" y="2390056"/>
            <a:ext cx="2058269" cy="2516288"/>
          </a:xfrm>
          <a:prstGeom prst="rect">
            <a:avLst/>
          </a:prstGeom>
          <a:gradFill>
            <a:gsLst>
              <a:gs pos="0">
                <a:srgbClr val="00214E">
                  <a:alpha val="17000"/>
                </a:srgbClr>
              </a:gs>
              <a:gs pos="100000">
                <a:srgbClr val="00214E">
                  <a:alpha val="10000"/>
                </a:srgbClr>
              </a:gs>
            </a:gsLst>
            <a:lin ang="5400000" scaled="0"/>
          </a:gradFill>
          <a:ln>
            <a:gradFill>
              <a:gsLst>
                <a:gs pos="0">
                  <a:srgbClr val="00214E">
                    <a:alpha val="54000"/>
                  </a:srgbClr>
                </a:gs>
                <a:gs pos="50000">
                  <a:srgbClr val="00214E">
                    <a:alpha val="26000"/>
                  </a:srgbClr>
                </a:gs>
                <a:gs pos="86000">
                  <a:srgbClr val="00214E">
                    <a:alpha val="0"/>
                  </a:srgbClr>
                </a:gs>
              </a:gsLst>
              <a:lin ang="5400000" scaled="0"/>
            </a:gradFill>
          </a:ln>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defTabSz="914400" eaLnBrk="1" hangingPunct="1">
              <a:spcBef>
                <a:spcPct val="0"/>
              </a:spcBef>
              <a:buSzTx/>
            </a:pPr>
            <a:endParaRPr lang="en-US" sz="2400" b="1" dirty="0" smtClean="0">
              <a:solidFill>
                <a:schemeClr val="bg1"/>
              </a:solidFill>
              <a:latin typeface="Calibri" pitchFamily="34" charset="0"/>
              <a:cs typeface="Arial" pitchFamily="34" charset="0"/>
            </a:endParaRPr>
          </a:p>
        </p:txBody>
      </p:sp>
      <p:sp>
        <p:nvSpPr>
          <p:cNvPr id="8" name="Rectangle 3"/>
          <p:cNvSpPr txBox="1">
            <a:spLocks noChangeArrowheads="1"/>
          </p:cNvSpPr>
          <p:nvPr/>
        </p:nvSpPr>
        <p:spPr>
          <a:xfrm>
            <a:off x="6704731" y="2246040"/>
            <a:ext cx="2058269" cy="2660304"/>
          </a:xfrm>
          <a:prstGeom prst="rect">
            <a:avLst/>
          </a:prstGeom>
          <a:gradFill>
            <a:gsLst>
              <a:gs pos="0">
                <a:srgbClr val="00214E">
                  <a:alpha val="17000"/>
                </a:srgbClr>
              </a:gs>
              <a:gs pos="100000">
                <a:srgbClr val="00214E">
                  <a:alpha val="10000"/>
                </a:srgbClr>
              </a:gs>
            </a:gsLst>
            <a:lin ang="5400000" scaled="0"/>
          </a:gradFill>
          <a:ln>
            <a:gradFill>
              <a:gsLst>
                <a:gs pos="0">
                  <a:srgbClr val="00214E">
                    <a:alpha val="54000"/>
                  </a:srgbClr>
                </a:gs>
                <a:gs pos="50000">
                  <a:srgbClr val="00214E">
                    <a:alpha val="26000"/>
                  </a:srgbClr>
                </a:gs>
                <a:gs pos="86000">
                  <a:srgbClr val="00214E">
                    <a:alpha val="0"/>
                  </a:srgbClr>
                </a:gs>
              </a:gsLst>
              <a:lin ang="5400000" scaled="0"/>
            </a:gradFill>
          </a:ln>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defTabSz="914400" eaLnBrk="1" hangingPunct="1">
              <a:spcBef>
                <a:spcPct val="0"/>
              </a:spcBef>
              <a:buSzTx/>
            </a:pPr>
            <a:endParaRPr lang="en-US" sz="2400" b="1" dirty="0" smtClean="0">
              <a:solidFill>
                <a:schemeClr val="bg1"/>
              </a:solidFill>
              <a:latin typeface="Calibri" pitchFamily="34" charset="0"/>
              <a:cs typeface="Arial" pitchFamily="34" charset="0"/>
            </a:endParaRPr>
          </a:p>
        </p:txBody>
      </p:sp>
      <p:sp>
        <p:nvSpPr>
          <p:cNvPr id="12" name="Rectangle 3"/>
          <p:cNvSpPr txBox="1">
            <a:spLocks noChangeArrowheads="1"/>
          </p:cNvSpPr>
          <p:nvPr/>
        </p:nvSpPr>
        <p:spPr>
          <a:xfrm>
            <a:off x="215622" y="2678087"/>
            <a:ext cx="2058269" cy="2228257"/>
          </a:xfrm>
          <a:prstGeom prst="rect">
            <a:avLst/>
          </a:prstGeom>
          <a:gradFill>
            <a:gsLst>
              <a:gs pos="0">
                <a:srgbClr val="00214E">
                  <a:alpha val="17000"/>
                </a:srgbClr>
              </a:gs>
              <a:gs pos="100000">
                <a:srgbClr val="00214E">
                  <a:alpha val="10000"/>
                </a:srgbClr>
              </a:gs>
            </a:gsLst>
            <a:lin ang="5400000" scaled="0"/>
          </a:gradFill>
          <a:ln>
            <a:gradFill>
              <a:gsLst>
                <a:gs pos="0">
                  <a:srgbClr val="00214E">
                    <a:alpha val="54000"/>
                  </a:srgbClr>
                </a:gs>
                <a:gs pos="50000">
                  <a:srgbClr val="00214E">
                    <a:alpha val="26000"/>
                  </a:srgbClr>
                </a:gs>
                <a:gs pos="86000">
                  <a:srgbClr val="00214E">
                    <a:alpha val="0"/>
                  </a:srgbClr>
                </a:gs>
              </a:gsLst>
              <a:lin ang="5400000" scaled="0"/>
            </a:gradFill>
          </a:ln>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defTabSz="914400" eaLnBrk="1" hangingPunct="1">
              <a:spcBef>
                <a:spcPct val="0"/>
              </a:spcBef>
              <a:buSzTx/>
            </a:pPr>
            <a:endParaRPr lang="en-US" sz="2400" b="1" dirty="0" smtClean="0">
              <a:solidFill>
                <a:schemeClr val="bg1"/>
              </a:solidFill>
              <a:latin typeface="Calibri" pitchFamily="34" charset="0"/>
              <a:cs typeface="Arial" pitchFamily="34" charset="0"/>
            </a:endParaRPr>
          </a:p>
        </p:txBody>
      </p:sp>
      <p:sp>
        <p:nvSpPr>
          <p:cNvPr id="15" name="Rounded Rectangle 8"/>
          <p:cNvSpPr/>
          <p:nvPr/>
        </p:nvSpPr>
        <p:spPr bwMode="auto">
          <a:xfrm>
            <a:off x="2466953" y="2667000"/>
            <a:ext cx="1858981" cy="1937485"/>
          </a:xfrm>
          <a:prstGeom prst="roundRect">
            <a:avLst>
              <a:gd name="adj" fmla="val 3645"/>
            </a:avLst>
          </a:prstGeom>
          <a:no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cs-CZ" dirty="0" smtClean="0">
                <a:solidFill>
                  <a:schemeClr val="tx2">
                    <a:lumMod val="50000"/>
                  </a:schemeClr>
                </a:solidFill>
                <a:latin typeface="Calibri" pitchFamily="34" charset="0"/>
                <a:cs typeface="Calibri" pitchFamily="34" charset="0"/>
              </a:rPr>
              <a:t>Zachování specifických </a:t>
            </a:r>
            <a:r>
              <a:rPr lang="cs-CZ" b="1" dirty="0" smtClean="0">
                <a:solidFill>
                  <a:schemeClr val="tx2">
                    <a:lumMod val="50000"/>
                  </a:schemeClr>
                </a:solidFill>
                <a:latin typeface="Calibri" pitchFamily="34" charset="0"/>
                <a:cs typeface="Calibri" pitchFamily="34" charset="0"/>
              </a:rPr>
              <a:t>standardů a </a:t>
            </a:r>
            <a:r>
              <a:rPr lang="cs-CZ" b="1" dirty="0" err="1" smtClean="0">
                <a:solidFill>
                  <a:schemeClr val="tx2">
                    <a:lumMod val="50000"/>
                  </a:schemeClr>
                </a:solidFill>
                <a:latin typeface="Calibri" pitchFamily="34" charset="0"/>
                <a:cs typeface="Calibri" pitchFamily="34" charset="0"/>
              </a:rPr>
              <a:t>workflow</a:t>
            </a:r>
            <a:r>
              <a:rPr lang="cs-CZ" b="1" dirty="0" smtClean="0">
                <a:solidFill>
                  <a:schemeClr val="tx2">
                    <a:lumMod val="50000"/>
                  </a:schemeClr>
                </a:solidFill>
                <a:latin typeface="Calibri" pitchFamily="34" charset="0"/>
                <a:cs typeface="Calibri" pitchFamily="34" charset="0"/>
              </a:rPr>
              <a:t> každé instituce</a:t>
            </a:r>
          </a:p>
        </p:txBody>
      </p:sp>
      <p:sp>
        <p:nvSpPr>
          <p:cNvPr id="16" name="Rounded Rectangle 54"/>
          <p:cNvSpPr/>
          <p:nvPr/>
        </p:nvSpPr>
        <p:spPr bwMode="auto">
          <a:xfrm>
            <a:off x="2421242" y="4609508"/>
            <a:ext cx="1969200" cy="301860"/>
          </a:xfrm>
          <a:prstGeom prst="rect">
            <a:avLst/>
          </a:prstGeom>
          <a:gradFill flip="none" rotWithShape="1">
            <a:gsLst>
              <a:gs pos="0">
                <a:srgbClr val="004096"/>
              </a:gs>
              <a:gs pos="100000">
                <a:srgbClr val="000258">
                  <a:alpha val="0"/>
                </a:srgbClr>
              </a:gs>
            </a:gsLst>
            <a:lin ang="162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a:latin typeface="Arial" pitchFamily="34" charset="0"/>
              <a:cs typeface="Arial" pitchFamily="34" charset="0"/>
            </a:endParaRPr>
          </a:p>
        </p:txBody>
      </p:sp>
      <p:sp>
        <p:nvSpPr>
          <p:cNvPr id="19" name="Rounded Rectangle 9"/>
          <p:cNvSpPr/>
          <p:nvPr/>
        </p:nvSpPr>
        <p:spPr bwMode="auto">
          <a:xfrm>
            <a:off x="4642756" y="2606080"/>
            <a:ext cx="1858981" cy="1368002"/>
          </a:xfrm>
          <a:prstGeom prst="roundRect">
            <a:avLst>
              <a:gd name="adj" fmla="val 4257"/>
            </a:avLst>
          </a:prstGeom>
          <a:no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cs-CZ" dirty="0" smtClean="0">
                <a:solidFill>
                  <a:schemeClr val="tx2">
                    <a:lumMod val="50000"/>
                  </a:schemeClr>
                </a:solidFill>
                <a:latin typeface="Calibri" pitchFamily="34" charset="0"/>
                <a:cs typeface="Calibri" pitchFamily="34" charset="0"/>
              </a:rPr>
              <a:t>Zachování </a:t>
            </a:r>
            <a:r>
              <a:rPr lang="cs-CZ" b="1" dirty="0" smtClean="0">
                <a:solidFill>
                  <a:schemeClr val="tx2">
                    <a:lumMod val="50000"/>
                  </a:schemeClr>
                </a:solidFill>
                <a:latin typeface="Calibri" pitchFamily="34" charset="0"/>
                <a:cs typeface="Calibri" pitchFamily="34" charset="0"/>
              </a:rPr>
              <a:t>soukromí a lokální vlastnictví dat</a:t>
            </a:r>
            <a:endParaRPr lang="en-US" b="1" dirty="0">
              <a:solidFill>
                <a:schemeClr val="tx2">
                  <a:lumMod val="50000"/>
                </a:schemeClr>
              </a:solidFill>
              <a:latin typeface="Calibri" pitchFamily="34" charset="0"/>
              <a:cs typeface="Calibri" pitchFamily="34" charset="0"/>
            </a:endParaRPr>
          </a:p>
        </p:txBody>
      </p:sp>
      <p:sp>
        <p:nvSpPr>
          <p:cNvPr id="20" name="Rounded Rectangle 55"/>
          <p:cNvSpPr/>
          <p:nvPr/>
        </p:nvSpPr>
        <p:spPr bwMode="auto">
          <a:xfrm>
            <a:off x="4585882" y="4607558"/>
            <a:ext cx="1969200" cy="301859"/>
          </a:xfrm>
          <a:prstGeom prst="rect">
            <a:avLst/>
          </a:prstGeom>
          <a:gradFill flip="none" rotWithShape="1">
            <a:gsLst>
              <a:gs pos="0">
                <a:srgbClr val="004096"/>
              </a:gs>
              <a:gs pos="100000">
                <a:srgbClr val="000258">
                  <a:alpha val="0"/>
                </a:srgbClr>
              </a:gs>
            </a:gsLst>
            <a:lin ang="162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a:latin typeface="Arial" pitchFamily="34" charset="0"/>
              <a:cs typeface="Arial" pitchFamily="34" charset="0"/>
            </a:endParaRPr>
          </a:p>
        </p:txBody>
      </p:sp>
      <p:sp>
        <p:nvSpPr>
          <p:cNvPr id="23" name="Rounded Rectangle 11"/>
          <p:cNvSpPr/>
          <p:nvPr/>
        </p:nvSpPr>
        <p:spPr bwMode="auto">
          <a:xfrm>
            <a:off x="6805894" y="2462063"/>
            <a:ext cx="1858981" cy="2060185"/>
          </a:xfrm>
          <a:prstGeom prst="roundRect">
            <a:avLst>
              <a:gd name="adj" fmla="val 3033"/>
            </a:avLst>
          </a:prstGeom>
          <a:no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cs-CZ" b="1" dirty="0" smtClean="0">
                <a:solidFill>
                  <a:schemeClr val="tx2">
                    <a:lumMod val="50000"/>
                  </a:schemeClr>
                </a:solidFill>
                <a:latin typeface="Calibri" pitchFamily="34" charset="0"/>
                <a:cs typeface="Calibri" pitchFamily="34" charset="0"/>
              </a:rPr>
              <a:t>Standardizace a zjednodušení integračních bodů</a:t>
            </a:r>
            <a:r>
              <a:rPr lang="cs-CZ" dirty="0" smtClean="0">
                <a:solidFill>
                  <a:schemeClr val="tx2">
                    <a:lumMod val="50000"/>
                  </a:schemeClr>
                </a:solidFill>
                <a:latin typeface="Calibri" pitchFamily="34" charset="0"/>
                <a:cs typeface="Calibri" pitchFamily="34" charset="0"/>
              </a:rPr>
              <a:t>, tak aby integrace byla bezproblémová a spolehlivá </a:t>
            </a:r>
          </a:p>
        </p:txBody>
      </p:sp>
      <p:sp>
        <p:nvSpPr>
          <p:cNvPr id="24" name="Rounded Rectangle 56"/>
          <p:cNvSpPr/>
          <p:nvPr/>
        </p:nvSpPr>
        <p:spPr bwMode="auto">
          <a:xfrm>
            <a:off x="6750520" y="4522249"/>
            <a:ext cx="2012479" cy="385788"/>
          </a:xfrm>
          <a:prstGeom prst="rect">
            <a:avLst/>
          </a:prstGeom>
          <a:gradFill flip="none" rotWithShape="1">
            <a:gsLst>
              <a:gs pos="0">
                <a:srgbClr val="004096"/>
              </a:gs>
              <a:gs pos="100000">
                <a:srgbClr val="000258">
                  <a:alpha val="0"/>
                </a:srgbClr>
              </a:gs>
            </a:gsLst>
            <a:lin ang="162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a:latin typeface="Arial" pitchFamily="34" charset="0"/>
              <a:cs typeface="Arial" pitchFamily="34" charset="0"/>
            </a:endParaRPr>
          </a:p>
        </p:txBody>
      </p:sp>
      <p:sp>
        <p:nvSpPr>
          <p:cNvPr id="27" name="Rounded Rectangle 7"/>
          <p:cNvSpPr/>
          <p:nvPr/>
        </p:nvSpPr>
        <p:spPr bwMode="auto">
          <a:xfrm>
            <a:off x="311508" y="2895600"/>
            <a:ext cx="1858981" cy="1872207"/>
          </a:xfrm>
          <a:prstGeom prst="roundRect">
            <a:avLst>
              <a:gd name="adj" fmla="val 5480"/>
            </a:avLst>
          </a:prstGeom>
          <a:no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cs-CZ" dirty="0" smtClean="0">
                <a:solidFill>
                  <a:schemeClr val="tx2">
                    <a:lumMod val="50000"/>
                  </a:schemeClr>
                </a:solidFill>
                <a:latin typeface="Calibri" pitchFamily="34" charset="0"/>
                <a:cs typeface="Calibri" pitchFamily="34" charset="0"/>
              </a:rPr>
              <a:t>Maximalizace </a:t>
            </a:r>
            <a:r>
              <a:rPr lang="cs-CZ" b="1" dirty="0" smtClean="0">
                <a:solidFill>
                  <a:schemeClr val="tx2">
                    <a:lumMod val="50000"/>
                  </a:schemeClr>
                </a:solidFill>
                <a:latin typeface="Calibri" pitchFamily="34" charset="0"/>
                <a:cs typeface="Calibri" pitchFamily="34" charset="0"/>
              </a:rPr>
              <a:t>spolupráce, integrace a sdílení</a:t>
            </a:r>
            <a:r>
              <a:rPr lang="cs-CZ" dirty="0" smtClean="0">
                <a:solidFill>
                  <a:schemeClr val="tx2">
                    <a:lumMod val="50000"/>
                  </a:schemeClr>
                </a:solidFill>
                <a:latin typeface="Calibri" pitchFamily="34" charset="0"/>
                <a:cs typeface="Calibri" pitchFamily="34" charset="0"/>
              </a:rPr>
              <a:t> mezi institucemi v síti</a:t>
            </a:r>
          </a:p>
        </p:txBody>
      </p:sp>
      <p:sp>
        <p:nvSpPr>
          <p:cNvPr id="28" name="Rounded Rectangle 53"/>
          <p:cNvSpPr/>
          <p:nvPr/>
        </p:nvSpPr>
        <p:spPr bwMode="auto">
          <a:xfrm>
            <a:off x="254801" y="4604485"/>
            <a:ext cx="1969200" cy="301860"/>
          </a:xfrm>
          <a:prstGeom prst="rect">
            <a:avLst/>
          </a:prstGeom>
          <a:gradFill flip="none" rotWithShape="1">
            <a:gsLst>
              <a:gs pos="0">
                <a:srgbClr val="004096"/>
              </a:gs>
              <a:gs pos="100000">
                <a:srgbClr val="000258">
                  <a:alpha val="0"/>
                </a:srgbClr>
              </a:gs>
            </a:gsLst>
            <a:lin ang="162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ktangel med afrundet, diagonalt hjørne 23"/>
          <p:cNvSpPr/>
          <p:nvPr/>
        </p:nvSpPr>
        <p:spPr>
          <a:xfrm>
            <a:off x="254800" y="4947788"/>
            <a:ext cx="1976401" cy="462359"/>
          </a:xfrm>
          <a:prstGeom prst="rect">
            <a:avLst/>
          </a:prstGeom>
          <a:gradFill flip="none" rotWithShape="1">
            <a:gsLst>
              <a:gs pos="9000">
                <a:srgbClr val="E79B03"/>
              </a:gs>
              <a:gs pos="60000">
                <a:srgbClr val="FBC11D">
                  <a:alpha val="73000"/>
                </a:srgbClr>
              </a:gs>
              <a:gs pos="79000">
                <a:srgbClr val="FDE399"/>
              </a:gs>
              <a:gs pos="90000">
                <a:srgbClr val="FEF0CA"/>
              </a:gs>
            </a:gsLst>
            <a:lin ang="2700000" scaled="1"/>
            <a:tileRect/>
          </a:gradFill>
          <a:ln w="19050" cap="flat" cmpd="sng" algn="ctr">
            <a:no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endParaRPr lang="en-US" sz="1600" b="1" dirty="0" smtClean="0">
              <a:solidFill>
                <a:schemeClr val="bg1"/>
              </a:solidFill>
              <a:latin typeface="Calibri" pitchFamily="34" charset="0"/>
            </a:endParaRPr>
          </a:p>
        </p:txBody>
      </p:sp>
      <p:cxnSp>
        <p:nvCxnSpPr>
          <p:cNvPr id="32" name="מחבר ישר 38"/>
          <p:cNvCxnSpPr/>
          <p:nvPr/>
        </p:nvCxnSpPr>
        <p:spPr bwMode="auto">
          <a:xfrm>
            <a:off x="254800" y="4944315"/>
            <a:ext cx="19800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34" name="Rektangel med afrundet, diagonalt hjørne 23"/>
          <p:cNvSpPr/>
          <p:nvPr/>
        </p:nvSpPr>
        <p:spPr>
          <a:xfrm>
            <a:off x="2421242" y="4947788"/>
            <a:ext cx="1980000" cy="443144"/>
          </a:xfrm>
          <a:prstGeom prst="rect">
            <a:avLst/>
          </a:prstGeom>
          <a:gradFill flip="none" rotWithShape="1">
            <a:gsLst>
              <a:gs pos="0">
                <a:srgbClr val="504468"/>
              </a:gs>
              <a:gs pos="42000">
                <a:srgbClr val="8F929D"/>
              </a:gs>
              <a:gs pos="72000">
                <a:srgbClr val="C1C3C9"/>
              </a:gs>
              <a:gs pos="95000">
                <a:srgbClr val="EBEBED"/>
              </a:gs>
            </a:gsLst>
            <a:lin ang="2700000" scaled="1"/>
            <a:tileRect/>
          </a:gradFill>
          <a:ln w="19050" cap="flat" cmpd="sng" algn="ctr">
            <a:no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endParaRPr lang="en-US" sz="1600" b="1" dirty="0" smtClean="0">
              <a:solidFill>
                <a:schemeClr val="bg1"/>
              </a:solidFill>
              <a:latin typeface="Calibri" pitchFamily="34" charset="0"/>
            </a:endParaRPr>
          </a:p>
        </p:txBody>
      </p:sp>
      <p:cxnSp>
        <p:nvCxnSpPr>
          <p:cNvPr id="35" name="מחבר ישר 41"/>
          <p:cNvCxnSpPr/>
          <p:nvPr/>
        </p:nvCxnSpPr>
        <p:spPr bwMode="auto">
          <a:xfrm>
            <a:off x="2421242" y="4944315"/>
            <a:ext cx="19800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37" name="Rektangel med afrundet, diagonalt hjørne 23"/>
          <p:cNvSpPr/>
          <p:nvPr/>
        </p:nvSpPr>
        <p:spPr>
          <a:xfrm>
            <a:off x="4580482" y="4947788"/>
            <a:ext cx="1980000" cy="443144"/>
          </a:xfrm>
          <a:prstGeom prst="rect">
            <a:avLst/>
          </a:prstGeom>
          <a:gradFill flip="none" rotWithShape="1">
            <a:gsLst>
              <a:gs pos="0">
                <a:srgbClr val="335F1B"/>
              </a:gs>
              <a:gs pos="38000">
                <a:srgbClr val="4D8F29"/>
              </a:gs>
              <a:gs pos="64000">
                <a:srgbClr val="6BC638"/>
              </a:gs>
              <a:gs pos="96000">
                <a:srgbClr val="BEE6A8"/>
              </a:gs>
            </a:gsLst>
            <a:lin ang="2700000" scaled="1"/>
            <a:tileRect/>
          </a:gradFill>
          <a:ln w="19050" cap="flat" cmpd="sng" algn="ctr">
            <a:no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endParaRPr lang="en-US" sz="1600" b="1" dirty="0" smtClean="0">
              <a:solidFill>
                <a:schemeClr val="bg1"/>
              </a:solidFill>
              <a:latin typeface="Calibri" pitchFamily="34" charset="0"/>
            </a:endParaRPr>
          </a:p>
        </p:txBody>
      </p:sp>
      <p:cxnSp>
        <p:nvCxnSpPr>
          <p:cNvPr id="38" name="מחבר ישר 44"/>
          <p:cNvCxnSpPr/>
          <p:nvPr/>
        </p:nvCxnSpPr>
        <p:spPr bwMode="auto">
          <a:xfrm>
            <a:off x="4580482" y="4944315"/>
            <a:ext cx="19800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40" name="Rectangle 3"/>
          <p:cNvSpPr txBox="1">
            <a:spLocks noChangeArrowheads="1"/>
          </p:cNvSpPr>
          <p:nvPr/>
        </p:nvSpPr>
        <p:spPr>
          <a:xfrm>
            <a:off x="6672075" y="5029396"/>
            <a:ext cx="1557149" cy="457004"/>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a:r>
              <a:rPr lang="en-US" sz="1600" dirty="0">
                <a:solidFill>
                  <a:schemeClr val="bg1"/>
                </a:solidFill>
              </a:rPr>
              <a:t>Fulfillment</a:t>
            </a:r>
            <a:endParaRPr lang="en-US" sz="1600" dirty="0" smtClean="0">
              <a:solidFill>
                <a:schemeClr val="bg1"/>
              </a:solidFill>
            </a:endParaRPr>
          </a:p>
        </p:txBody>
      </p:sp>
      <p:sp>
        <p:nvSpPr>
          <p:cNvPr id="41" name="Rektangel med afrundet, diagonalt hjørne 23"/>
          <p:cNvSpPr/>
          <p:nvPr/>
        </p:nvSpPr>
        <p:spPr>
          <a:xfrm>
            <a:off x="6745122" y="4947788"/>
            <a:ext cx="2017878" cy="451541"/>
          </a:xfrm>
          <a:prstGeom prst="rect">
            <a:avLst/>
          </a:prstGeom>
          <a:gradFill>
            <a:gsLst>
              <a:gs pos="0">
                <a:srgbClr val="0C508E"/>
              </a:gs>
              <a:gs pos="38000">
                <a:srgbClr val="1276D0"/>
              </a:gs>
              <a:gs pos="64000">
                <a:srgbClr val="4AA1F0"/>
              </a:gs>
              <a:gs pos="96000">
                <a:srgbClr val="C6E1FA"/>
              </a:gs>
            </a:gsLst>
            <a:lin ang="2700000" scaled="1"/>
          </a:gradFill>
          <a:ln w="19050" cap="flat" cmpd="sng" algn="ctr">
            <a:no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endParaRPr lang="en-US" sz="1600" b="1" dirty="0" smtClean="0">
              <a:solidFill>
                <a:schemeClr val="bg1"/>
              </a:solidFill>
              <a:latin typeface="Calibri" pitchFamily="34" charset="0"/>
            </a:endParaRPr>
          </a:p>
        </p:txBody>
      </p:sp>
      <p:cxnSp>
        <p:nvCxnSpPr>
          <p:cNvPr id="42" name="מחבר ישר 48"/>
          <p:cNvCxnSpPr/>
          <p:nvPr/>
        </p:nvCxnSpPr>
        <p:spPr bwMode="auto">
          <a:xfrm>
            <a:off x="6745121" y="4944315"/>
            <a:ext cx="19800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pic>
        <p:nvPicPr>
          <p:cNvPr id="43" name="Picture 2" descr="D:\SHARPdesign\Exlibris\dvir\ASA\arrow-blue01.png"/>
          <p:cNvPicPr>
            <a:picLocks noChangeAspect="1" noChangeArrowheads="1"/>
          </p:cNvPicPr>
          <p:nvPr/>
        </p:nvPicPr>
        <p:blipFill>
          <a:blip r:embed="rId5" cstate="screen">
            <a:duotone>
              <a:prstClr val="black"/>
              <a:srgbClr val="92D050">
                <a:tint val="45000"/>
                <a:satMod val="400000"/>
              </a:srgbClr>
            </a:duotone>
            <a:lum bright="55000" contrast="84000"/>
          </a:blip>
          <a:srcRect/>
          <a:stretch>
            <a:fillRect/>
          </a:stretch>
        </p:blipFill>
        <p:spPr bwMode="auto">
          <a:xfrm rot="910995">
            <a:off x="1136332" y="1333997"/>
            <a:ext cx="5516385" cy="3011844"/>
          </a:xfrm>
          <a:prstGeom prst="rect">
            <a:avLst/>
          </a:prstGeom>
          <a:noFill/>
        </p:spPr>
      </p:pic>
    </p:spTree>
    <p:extLst>
      <p:ext uri="{BB962C8B-B14F-4D97-AF65-F5344CB8AC3E}">
        <p14:creationId xmlns:p14="http://schemas.microsoft.com/office/powerpoint/2010/main" val="2333936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Top)">
                                      <p:cBhvr>
                                        <p:cTn id="7" dur="500"/>
                                        <p:tgtEl>
                                          <p:spTgt spid="12"/>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Top)">
                                      <p:cBhvr>
                                        <p:cTn id="11" dur="500"/>
                                        <p:tgtEl>
                                          <p:spTgt spid="6"/>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Top)">
                                      <p:cBhvr>
                                        <p:cTn id="15" dur="500"/>
                                        <p:tgtEl>
                                          <p:spTgt spid="7"/>
                                        </p:tgtEl>
                                      </p:cBhvr>
                                    </p:animEffect>
                                  </p:childTnLst>
                                </p:cTn>
                              </p:par>
                            </p:childTnLst>
                          </p:cTn>
                        </p:par>
                        <p:par>
                          <p:cTn id="16" fill="hold">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Top)">
                                      <p:cBhvr>
                                        <p:cTn id="19" dur="500"/>
                                        <p:tgtEl>
                                          <p:spTgt spid="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0650"/>
            <a:ext cx="8229600" cy="533400"/>
          </a:xfrm>
        </p:spPr>
        <p:txBody>
          <a:bodyPr>
            <a:normAutofit fontScale="90000"/>
          </a:bodyPr>
          <a:lstStyle/>
          <a:p>
            <a:r>
              <a:rPr lang="cs-CZ" dirty="0" smtClean="0"/>
              <a:t>Historie úspěchu Ex Libris</a:t>
            </a:r>
            <a:endParaRPr lang="cs-CZ" dirty="0"/>
          </a:p>
        </p:txBody>
      </p:sp>
      <p:sp>
        <p:nvSpPr>
          <p:cNvPr id="5" name="Rounded Rectangle 4"/>
          <p:cNvSpPr/>
          <p:nvPr/>
        </p:nvSpPr>
        <p:spPr bwMode="auto">
          <a:xfrm>
            <a:off x="286866" y="4446526"/>
            <a:ext cx="8677835" cy="573741"/>
          </a:xfrm>
          <a:prstGeom prst="roundRect">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FF3300"/>
              </a:buClr>
            </a:pPr>
            <a:r>
              <a:rPr lang="cs-CZ" sz="2000" b="1" dirty="0" smtClean="0">
                <a:solidFill>
                  <a:srgbClr val="000000"/>
                </a:solidFill>
                <a:latin typeface="Arial" pitchFamily="34" charset="0"/>
              </a:rPr>
              <a:t>2011  </a:t>
            </a:r>
            <a:r>
              <a:rPr lang="pt-BR" sz="2000" b="1" dirty="0" smtClean="0">
                <a:solidFill>
                  <a:srgbClr val="000000"/>
                </a:solidFill>
                <a:latin typeface="Arial" pitchFamily="34" charset="0"/>
              </a:rPr>
              <a:t>Vedoucí </a:t>
            </a:r>
            <a:r>
              <a:rPr lang="pt-BR" sz="2000" b="1" dirty="0">
                <a:solidFill>
                  <a:srgbClr val="000000"/>
                </a:solidFill>
                <a:latin typeface="Arial" pitchFamily="34" charset="0"/>
              </a:rPr>
              <a:t>na </a:t>
            </a:r>
            <a:r>
              <a:rPr lang="cs-CZ" sz="2000" b="1" dirty="0" smtClean="0">
                <a:solidFill>
                  <a:srgbClr val="000000"/>
                </a:solidFill>
                <a:latin typeface="Arial" pitchFamily="34" charset="0"/>
              </a:rPr>
              <a:t>světovém </a:t>
            </a:r>
            <a:r>
              <a:rPr lang="pt-BR" sz="2000" b="1" dirty="0" smtClean="0">
                <a:solidFill>
                  <a:srgbClr val="000000"/>
                </a:solidFill>
                <a:latin typeface="Arial" pitchFamily="34" charset="0"/>
              </a:rPr>
              <a:t>trhu </a:t>
            </a:r>
            <a:r>
              <a:rPr lang="cs-CZ" sz="2000" b="1" dirty="0" smtClean="0">
                <a:solidFill>
                  <a:srgbClr val="000000"/>
                </a:solidFill>
                <a:latin typeface="Arial" pitchFamily="34" charset="0"/>
              </a:rPr>
              <a:t>akademických a národních knihoven</a:t>
            </a:r>
            <a:endParaRPr lang="cs-CZ" sz="2000" b="1" dirty="0">
              <a:solidFill>
                <a:srgbClr val="000000"/>
              </a:solidFill>
              <a:latin typeface="Arial" pitchFamily="34" charset="0"/>
            </a:endParaRPr>
          </a:p>
        </p:txBody>
      </p:sp>
      <p:sp>
        <p:nvSpPr>
          <p:cNvPr id="6" name="Rounded Rectangle 5"/>
          <p:cNvSpPr/>
          <p:nvPr/>
        </p:nvSpPr>
        <p:spPr bwMode="auto">
          <a:xfrm>
            <a:off x="286870" y="995104"/>
            <a:ext cx="8677835" cy="573741"/>
          </a:xfrm>
          <a:prstGeom prst="roundRect">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cs-CZ" sz="2000" b="1" dirty="0" smtClean="0">
                <a:solidFill>
                  <a:srgbClr val="000000"/>
                </a:solidFill>
                <a:latin typeface="Arial" pitchFamily="34" charset="0"/>
              </a:rPr>
              <a:t>1986   Založení Ex Libris / </a:t>
            </a:r>
            <a:r>
              <a:rPr lang="cs-CZ" sz="2000" b="1" dirty="0" err="1" smtClean="0">
                <a:solidFill>
                  <a:srgbClr val="000000"/>
                </a:solidFill>
                <a:latin typeface="Arial" pitchFamily="34" charset="0"/>
              </a:rPr>
              <a:t>Aleph</a:t>
            </a:r>
            <a:r>
              <a:rPr lang="cs-CZ" sz="2000" b="1" dirty="0" smtClean="0">
                <a:solidFill>
                  <a:srgbClr val="000000"/>
                </a:solidFill>
                <a:latin typeface="Arial" pitchFamily="34" charset="0"/>
              </a:rPr>
              <a:t> je prvním produktem</a:t>
            </a:r>
          </a:p>
        </p:txBody>
      </p:sp>
      <p:sp>
        <p:nvSpPr>
          <p:cNvPr id="8" name="Rounded Rectangle 7"/>
          <p:cNvSpPr/>
          <p:nvPr/>
        </p:nvSpPr>
        <p:spPr bwMode="auto">
          <a:xfrm>
            <a:off x="295838" y="1685374"/>
            <a:ext cx="8677835" cy="573741"/>
          </a:xfrm>
          <a:prstGeom prst="roundRect">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FF3300"/>
              </a:buClr>
            </a:pPr>
            <a:r>
              <a:rPr lang="cs-CZ" sz="2000" b="1" dirty="0" smtClean="0">
                <a:solidFill>
                  <a:srgbClr val="000000"/>
                </a:solidFill>
                <a:latin typeface="Arial" pitchFamily="34" charset="0"/>
              </a:rPr>
              <a:t>1997</a:t>
            </a:r>
            <a:r>
              <a:rPr lang="cs-CZ" sz="2000" dirty="0" smtClean="0">
                <a:solidFill>
                  <a:srgbClr val="000000"/>
                </a:solidFill>
              </a:rPr>
              <a:t>  </a:t>
            </a:r>
            <a:r>
              <a:rPr lang="cs-CZ" sz="2000" b="1" dirty="0">
                <a:solidFill>
                  <a:srgbClr val="000000"/>
                </a:solidFill>
                <a:latin typeface="Arial" pitchFamily="34" charset="0"/>
              </a:rPr>
              <a:t>Akvizice </a:t>
            </a:r>
            <a:r>
              <a:rPr lang="cs-CZ" sz="2000" b="1" dirty="0" smtClean="0">
                <a:solidFill>
                  <a:srgbClr val="000000"/>
                </a:solidFill>
                <a:latin typeface="Arial" pitchFamily="34" charset="0"/>
              </a:rPr>
              <a:t>spol. </a:t>
            </a:r>
            <a:r>
              <a:rPr lang="cs-CZ" sz="2000" b="1" dirty="0" err="1" smtClean="0">
                <a:solidFill>
                  <a:srgbClr val="000000"/>
                </a:solidFill>
                <a:latin typeface="Arial" pitchFamily="34" charset="0"/>
              </a:rPr>
              <a:t>Dabis</a:t>
            </a:r>
            <a:r>
              <a:rPr lang="cs-CZ" sz="2000" b="1" dirty="0" smtClean="0">
                <a:solidFill>
                  <a:srgbClr val="000000"/>
                </a:solidFill>
                <a:latin typeface="Arial" pitchFamily="34" charset="0"/>
              </a:rPr>
              <a:t> v Německu = vznik Ex Libris </a:t>
            </a:r>
            <a:r>
              <a:rPr lang="cs-CZ" sz="2000" b="1" dirty="0" err="1" smtClean="0">
                <a:solidFill>
                  <a:srgbClr val="000000"/>
                </a:solidFill>
                <a:latin typeface="Arial" pitchFamily="34" charset="0"/>
              </a:rPr>
              <a:t>Germany</a:t>
            </a:r>
            <a:endParaRPr lang="cs-CZ" sz="2000" b="1" dirty="0">
              <a:solidFill>
                <a:srgbClr val="000000"/>
              </a:solidFill>
              <a:latin typeface="Arial" pitchFamily="34" charset="0"/>
            </a:endParaRPr>
          </a:p>
        </p:txBody>
      </p:sp>
      <p:sp>
        <p:nvSpPr>
          <p:cNvPr id="9" name="Rounded Rectangle 8"/>
          <p:cNvSpPr/>
          <p:nvPr/>
        </p:nvSpPr>
        <p:spPr bwMode="auto">
          <a:xfrm>
            <a:off x="295837" y="2366708"/>
            <a:ext cx="8677835" cy="573741"/>
          </a:xfrm>
          <a:prstGeom prst="roundRect">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FF3300"/>
              </a:buClr>
            </a:pPr>
            <a:r>
              <a:rPr lang="cs-CZ" sz="2000" b="1" dirty="0" smtClean="0">
                <a:solidFill>
                  <a:srgbClr val="000000"/>
                </a:solidFill>
                <a:latin typeface="Arial" pitchFamily="34" charset="0"/>
              </a:rPr>
              <a:t>1998</a:t>
            </a:r>
            <a:r>
              <a:rPr lang="cs-CZ" sz="2000" dirty="0" smtClean="0">
                <a:solidFill>
                  <a:srgbClr val="000000"/>
                </a:solidFill>
                <a:latin typeface="Arial" pitchFamily="34" charset="0"/>
              </a:rPr>
              <a:t>  </a:t>
            </a:r>
            <a:r>
              <a:rPr lang="cs-CZ" sz="2000" b="1" dirty="0" smtClean="0">
                <a:solidFill>
                  <a:srgbClr val="000000"/>
                </a:solidFill>
                <a:latin typeface="Arial" pitchFamily="34" charset="0"/>
              </a:rPr>
              <a:t>Ex Libris dosahuje obratu ve výši 10 mil. $</a:t>
            </a:r>
            <a:endParaRPr lang="cs-CZ" sz="2000" b="1" dirty="0">
              <a:solidFill>
                <a:srgbClr val="000000"/>
              </a:solidFill>
              <a:latin typeface="Arial" pitchFamily="34" charset="0"/>
            </a:endParaRPr>
          </a:p>
        </p:txBody>
      </p:sp>
      <p:sp>
        <p:nvSpPr>
          <p:cNvPr id="10" name="Rounded Rectangle 9"/>
          <p:cNvSpPr/>
          <p:nvPr/>
        </p:nvSpPr>
        <p:spPr bwMode="auto">
          <a:xfrm>
            <a:off x="286869" y="3065957"/>
            <a:ext cx="8677835" cy="573741"/>
          </a:xfrm>
          <a:prstGeom prst="roundRect">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FF3300"/>
              </a:buClr>
            </a:pPr>
            <a:r>
              <a:rPr lang="cs-CZ" sz="2000" b="1" dirty="0" smtClean="0">
                <a:solidFill>
                  <a:srgbClr val="000000"/>
                </a:solidFill>
                <a:latin typeface="Arial" pitchFamily="34" charset="0"/>
              </a:rPr>
              <a:t>2006</a:t>
            </a:r>
            <a:r>
              <a:rPr lang="cs-CZ" sz="2000" dirty="0" smtClean="0">
                <a:solidFill>
                  <a:srgbClr val="000000"/>
                </a:solidFill>
                <a:latin typeface="Arial" pitchFamily="34" charset="0"/>
              </a:rPr>
              <a:t>  </a:t>
            </a:r>
            <a:r>
              <a:rPr lang="cs-CZ" sz="2000" b="1" dirty="0" smtClean="0">
                <a:solidFill>
                  <a:srgbClr val="000000"/>
                </a:solidFill>
                <a:latin typeface="Arial" pitchFamily="34" charset="0"/>
              </a:rPr>
              <a:t>Ex Libris přebírá spol. </a:t>
            </a:r>
            <a:r>
              <a:rPr lang="cs-CZ" sz="2000" b="1" dirty="0" err="1" smtClean="0">
                <a:solidFill>
                  <a:srgbClr val="000000"/>
                </a:solidFill>
                <a:latin typeface="Arial" pitchFamily="34" charset="0"/>
              </a:rPr>
              <a:t>Endeavour</a:t>
            </a:r>
            <a:r>
              <a:rPr lang="cs-CZ" sz="2000" b="1" dirty="0" smtClean="0">
                <a:solidFill>
                  <a:srgbClr val="000000"/>
                </a:solidFill>
                <a:latin typeface="Arial" pitchFamily="34" charset="0"/>
              </a:rPr>
              <a:t> od </a:t>
            </a:r>
            <a:r>
              <a:rPr lang="cs-CZ" sz="2000" b="1" dirty="0" err="1" smtClean="0">
                <a:solidFill>
                  <a:srgbClr val="000000"/>
                </a:solidFill>
                <a:latin typeface="Arial" pitchFamily="34" charset="0"/>
              </a:rPr>
              <a:t>Elsevier</a:t>
            </a:r>
            <a:endParaRPr lang="cs-CZ" sz="2000" b="1" dirty="0">
              <a:solidFill>
                <a:srgbClr val="000000"/>
              </a:solidFill>
              <a:latin typeface="Arial" pitchFamily="34" charset="0"/>
            </a:endParaRPr>
          </a:p>
        </p:txBody>
      </p:sp>
      <p:sp>
        <p:nvSpPr>
          <p:cNvPr id="11" name="Rounded Rectangle 10"/>
          <p:cNvSpPr/>
          <p:nvPr/>
        </p:nvSpPr>
        <p:spPr bwMode="auto">
          <a:xfrm>
            <a:off x="286868" y="3756243"/>
            <a:ext cx="8677835" cy="573741"/>
          </a:xfrm>
          <a:prstGeom prst="roundRect">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FF3300"/>
              </a:buClr>
            </a:pPr>
            <a:r>
              <a:rPr lang="cs-CZ" sz="2000" b="1" dirty="0" smtClean="0">
                <a:solidFill>
                  <a:srgbClr val="000000"/>
                </a:solidFill>
                <a:latin typeface="Arial" pitchFamily="34" charset="0"/>
              </a:rPr>
              <a:t>2007</a:t>
            </a:r>
            <a:r>
              <a:rPr lang="cs-CZ" sz="2000" dirty="0" smtClean="0">
                <a:solidFill>
                  <a:srgbClr val="000000"/>
                </a:solidFill>
                <a:latin typeface="Arial" pitchFamily="34" charset="0"/>
              </a:rPr>
              <a:t>  </a:t>
            </a:r>
            <a:r>
              <a:rPr lang="cs-CZ" sz="2000" b="1" dirty="0" smtClean="0">
                <a:solidFill>
                  <a:srgbClr val="000000"/>
                </a:solidFill>
                <a:latin typeface="Arial" pitchFamily="34" charset="0"/>
              </a:rPr>
              <a:t>Ex Libris uvádí na trh Primo: integrované </a:t>
            </a:r>
            <a:r>
              <a:rPr lang="cs-CZ" sz="2000" b="1" dirty="0">
                <a:solidFill>
                  <a:srgbClr val="000000"/>
                </a:solidFill>
                <a:latin typeface="Arial" pitchFamily="34" charset="0"/>
              </a:rPr>
              <a:t>vyhledávání</a:t>
            </a:r>
          </a:p>
        </p:txBody>
      </p:sp>
      <p:sp>
        <p:nvSpPr>
          <p:cNvPr id="12" name="Rounded Rectangle 11"/>
          <p:cNvSpPr/>
          <p:nvPr/>
        </p:nvSpPr>
        <p:spPr bwMode="auto">
          <a:xfrm>
            <a:off x="286864" y="5049506"/>
            <a:ext cx="8677835" cy="573741"/>
          </a:xfrm>
          <a:prstGeom prst="roundRect">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FF3300"/>
              </a:buClr>
            </a:pPr>
            <a:r>
              <a:rPr lang="cs-CZ" sz="2000" b="1" dirty="0" smtClean="0">
                <a:solidFill>
                  <a:srgbClr val="000000"/>
                </a:solidFill>
                <a:latin typeface="Arial" pitchFamily="34" charset="0"/>
              </a:rPr>
              <a:t>2012  Ex </a:t>
            </a:r>
            <a:r>
              <a:rPr lang="cs-CZ" sz="2000" b="1" dirty="0">
                <a:solidFill>
                  <a:srgbClr val="000000"/>
                </a:solidFill>
                <a:latin typeface="Arial" pitchFamily="34" charset="0"/>
              </a:rPr>
              <a:t>Libris uvádí na trh systém </a:t>
            </a:r>
            <a:r>
              <a:rPr lang="cs-CZ" sz="2000" b="1" dirty="0" smtClean="0">
                <a:solidFill>
                  <a:srgbClr val="000000"/>
                </a:solidFill>
                <a:latin typeface="Arial" pitchFamily="34" charset="0"/>
              </a:rPr>
              <a:t>nastávající generace </a:t>
            </a:r>
            <a:r>
              <a:rPr lang="cs-CZ" sz="2000" b="1" dirty="0">
                <a:solidFill>
                  <a:srgbClr val="000000"/>
                </a:solidFill>
                <a:latin typeface="Arial" pitchFamily="34" charset="0"/>
              </a:rPr>
              <a:t>Alma</a:t>
            </a:r>
          </a:p>
        </p:txBody>
      </p:sp>
      <p:sp>
        <p:nvSpPr>
          <p:cNvPr id="13" name="Rounded Rectangle 12"/>
          <p:cNvSpPr/>
          <p:nvPr/>
        </p:nvSpPr>
        <p:spPr bwMode="auto">
          <a:xfrm>
            <a:off x="313761" y="5750673"/>
            <a:ext cx="8677835" cy="573741"/>
          </a:xfrm>
          <a:prstGeom prst="roundRect">
            <a:avLst/>
          </a:prstGeom>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FF3300"/>
              </a:buClr>
            </a:pPr>
            <a:r>
              <a:rPr lang="cs-CZ" sz="2000" b="1" dirty="0" smtClean="0">
                <a:solidFill>
                  <a:srgbClr val="000000"/>
                </a:solidFill>
                <a:latin typeface="Arial" pitchFamily="34" charset="0"/>
              </a:rPr>
              <a:t>2013  Ex Libris dosahuje </a:t>
            </a:r>
            <a:r>
              <a:rPr lang="cs-CZ" sz="2000" b="1" dirty="0">
                <a:solidFill>
                  <a:srgbClr val="000000"/>
                </a:solidFill>
                <a:latin typeface="Arial" pitchFamily="34" charset="0"/>
              </a:rPr>
              <a:t>obratu ve výši </a:t>
            </a:r>
            <a:r>
              <a:rPr lang="cs-CZ" sz="2000" b="1" dirty="0" smtClean="0">
                <a:solidFill>
                  <a:srgbClr val="000000"/>
                </a:solidFill>
                <a:latin typeface="Arial" pitchFamily="34" charset="0"/>
              </a:rPr>
              <a:t>98 mil. $</a:t>
            </a:r>
            <a:endParaRPr lang="cs-CZ" sz="2000" b="1" dirty="0">
              <a:solidFill>
                <a:srgbClr val="000000"/>
              </a:solidFill>
              <a:latin typeface="Arial" pitchFamily="34" charset="0"/>
            </a:endParaRPr>
          </a:p>
        </p:txBody>
      </p:sp>
      <p:sp>
        <p:nvSpPr>
          <p:cNvPr id="3" name="Rounded Rectangle 2"/>
          <p:cNvSpPr/>
          <p:nvPr/>
        </p:nvSpPr>
        <p:spPr>
          <a:xfrm>
            <a:off x="0" y="1568845"/>
            <a:ext cx="9144000" cy="218739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ounded Rectangle 6"/>
          <p:cNvSpPr/>
          <p:nvPr/>
        </p:nvSpPr>
        <p:spPr>
          <a:xfrm>
            <a:off x="0" y="4446526"/>
            <a:ext cx="9144000" cy="5737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ounded Rectangle 13"/>
          <p:cNvSpPr/>
          <p:nvPr/>
        </p:nvSpPr>
        <p:spPr>
          <a:xfrm>
            <a:off x="21771" y="5750672"/>
            <a:ext cx="9144000" cy="5737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50285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pic>
        <p:nvPicPr>
          <p:cNvPr id="55" name="Picture 54"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733"/>
            <a:ext cx="9144000" cy="1882205"/>
          </a:xfrm>
          <a:prstGeom prst="rect">
            <a:avLst/>
          </a:prstGeom>
        </p:spPr>
      </p:pic>
      <p:pic>
        <p:nvPicPr>
          <p:cNvPr id="9" name="Picture 8" descr="intro_rainbow_ribbon"/>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sp>
        <p:nvSpPr>
          <p:cNvPr id="2" name="TextBox 1"/>
          <p:cNvSpPr txBox="1"/>
          <p:nvPr/>
        </p:nvSpPr>
        <p:spPr>
          <a:xfrm>
            <a:off x="1090438" y="241300"/>
            <a:ext cx="6295506" cy="584775"/>
          </a:xfrm>
          <a:prstGeom prst="rect">
            <a:avLst/>
          </a:prstGeom>
          <a:noFill/>
        </p:spPr>
        <p:txBody>
          <a:bodyPr wrap="none" rtlCol="0">
            <a:spAutoFit/>
          </a:bodyPr>
          <a:lstStyle/>
          <a:p>
            <a:r>
              <a:rPr lang="cs-CZ" sz="3200" b="1" dirty="0" smtClean="0"/>
              <a:t>Inteligentnější podpora spolupráce</a:t>
            </a:r>
            <a:r>
              <a:rPr lang="en-US" sz="3200" b="1" dirty="0" smtClean="0"/>
              <a:t>.</a:t>
            </a:r>
            <a:endParaRPr lang="en-US" sz="3200" b="1" dirty="0"/>
          </a:p>
        </p:txBody>
      </p:sp>
      <p:sp>
        <p:nvSpPr>
          <p:cNvPr id="57" name="Rounded Rectangle 56"/>
          <p:cNvSpPr/>
          <p:nvPr/>
        </p:nvSpPr>
        <p:spPr bwMode="auto">
          <a:xfrm>
            <a:off x="619271" y="1919653"/>
            <a:ext cx="7882166" cy="2652347"/>
          </a:xfrm>
          <a:prstGeom prst="roundRect">
            <a:avLst>
              <a:gd name="adj" fmla="val 5791"/>
            </a:avLst>
          </a:prstGeom>
          <a:solidFill>
            <a:schemeClr val="bg1"/>
          </a:solidFill>
          <a:ln w="76200" cap="flat" cmpd="sng" algn="ctr">
            <a:solidFill>
              <a:schemeClr val="bg1">
                <a:lumMod val="50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83515" tIns="41757" rIns="83515" bIns="41757"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sp>
        <p:nvSpPr>
          <p:cNvPr id="58" name="Rectangle 3"/>
          <p:cNvSpPr txBox="1">
            <a:spLocks noChangeArrowheads="1"/>
          </p:cNvSpPr>
          <p:nvPr/>
        </p:nvSpPr>
        <p:spPr>
          <a:xfrm>
            <a:off x="6706995" y="4039185"/>
            <a:ext cx="1557149" cy="457131"/>
          </a:xfrm>
          <a:prstGeom prst="rect">
            <a:avLst/>
          </a:prstGeom>
        </p:spPr>
        <p:txBody>
          <a:bodyPr lIns="83515" tIns="41757" rIns="83515" bIns="41757"/>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defTabSz="417574"/>
            <a:r>
              <a:rPr lang="en-US" sz="1500" dirty="0">
                <a:solidFill>
                  <a:srgbClr val="FFFFFF"/>
                </a:solidFill>
              </a:rPr>
              <a:t>Fulfillment</a:t>
            </a:r>
          </a:p>
        </p:txBody>
      </p:sp>
      <p:grpSp>
        <p:nvGrpSpPr>
          <p:cNvPr id="59" name="Group 58"/>
          <p:cNvGrpSpPr/>
          <p:nvPr/>
        </p:nvGrpSpPr>
        <p:grpSpPr>
          <a:xfrm>
            <a:off x="779814" y="2091771"/>
            <a:ext cx="1737414" cy="2338048"/>
            <a:chOff x="727104" y="1956214"/>
            <a:chExt cx="1779112" cy="2805657"/>
          </a:xfrm>
        </p:grpSpPr>
        <p:sp>
          <p:nvSpPr>
            <p:cNvPr id="60" name="Rounded Rectangle 59"/>
            <p:cNvSpPr/>
            <p:nvPr/>
          </p:nvSpPr>
          <p:spPr bwMode="auto">
            <a:xfrm>
              <a:off x="727104" y="1956214"/>
              <a:ext cx="1779112" cy="2195208"/>
            </a:xfrm>
            <a:prstGeom prst="roundRect">
              <a:avLst>
                <a:gd name="adj" fmla="val 5480"/>
              </a:avLst>
            </a:prstGeom>
            <a:gradFill flip="none" rotWithShape="1">
              <a:gsLst>
                <a:gs pos="14000">
                  <a:srgbClr val="FFFF93">
                    <a:alpha val="58000"/>
                  </a:srgbClr>
                </a:gs>
                <a:gs pos="58000">
                  <a:schemeClr val="bg2">
                    <a:lumMod val="20000"/>
                    <a:lumOff val="80000"/>
                  </a:schemeClr>
                </a:gs>
                <a:gs pos="100000">
                  <a:schemeClr val="bg1">
                    <a:lumMod val="75000"/>
                    <a:tint val="23500"/>
                    <a:satMod val="160000"/>
                    <a:alpha val="57000"/>
                  </a:scheme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z="1500" dirty="0">
                <a:solidFill>
                  <a:srgbClr val="000000">
                    <a:lumMod val="95000"/>
                    <a:lumOff val="5000"/>
                  </a:srgbClr>
                </a:solidFill>
                <a:latin typeface="Arial" pitchFamily="34" charset="0"/>
                <a:cs typeface="Arial" pitchFamily="34" charset="0"/>
              </a:endParaRPr>
            </a:p>
            <a:p>
              <a:pPr algn="ctr"/>
              <a:r>
                <a:rPr lang="cs-CZ" sz="1500" dirty="0" smtClean="0">
                  <a:solidFill>
                    <a:srgbClr val="000000">
                      <a:lumMod val="95000"/>
                      <a:lumOff val="5000"/>
                    </a:srgbClr>
                  </a:solidFill>
                  <a:latin typeface="Arial" pitchFamily="34" charset="0"/>
                  <a:cs typeface="Arial" pitchFamily="34" charset="0"/>
                </a:rPr>
                <a:t>Sdílený katalog</a:t>
              </a:r>
              <a:endParaRPr lang="en-US" b="1" dirty="0" smtClean="0">
                <a:solidFill>
                  <a:srgbClr val="000000">
                    <a:lumMod val="95000"/>
                    <a:lumOff val="5000"/>
                  </a:srgbClr>
                </a:solidFill>
                <a:latin typeface="Arial" pitchFamily="34" charset="0"/>
                <a:cs typeface="Arial" pitchFamily="34" charset="0"/>
              </a:endParaRPr>
            </a:p>
          </p:txBody>
        </p:sp>
        <p:sp>
          <p:nvSpPr>
            <p:cNvPr id="61" name="Rektangel med afrundet, diagonalt hjørne 23"/>
            <p:cNvSpPr/>
            <p:nvPr/>
          </p:nvSpPr>
          <p:spPr>
            <a:xfrm>
              <a:off x="727104" y="4206886"/>
              <a:ext cx="1779112" cy="554985"/>
            </a:xfrm>
            <a:prstGeom prst="roundRect">
              <a:avLst/>
            </a:prstGeom>
            <a:gradFill flip="none" rotWithShape="1">
              <a:gsLst>
                <a:gs pos="75000">
                  <a:srgbClr val="FF9900"/>
                </a:gs>
                <a:gs pos="90000">
                  <a:srgbClr val="FFFF99"/>
                </a:gs>
                <a:gs pos="100000">
                  <a:schemeClr val="bg1"/>
                </a:gs>
              </a:gsLst>
              <a:lin ang="2400000" scaled="0"/>
              <a:tileRect/>
            </a:gradFill>
            <a:ln w="19050" cap="flat" cmpd="sng" algn="ctr">
              <a:noFill/>
              <a:prstDash val="solid"/>
            </a:ln>
            <a:effectLst>
              <a:innerShdw blurRad="165100" dir="11340000">
                <a:prstClr val="black">
                  <a:alpha val="50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17574"/>
              <a:endParaRPr lang="en-US" sz="1600" dirty="0">
                <a:solidFill>
                  <a:srgbClr val="32558E"/>
                </a:solidFill>
                <a:latin typeface="Calibri" pitchFamily="34" charset="0"/>
                <a:cs typeface="Calibri" pitchFamily="34" charset="0"/>
              </a:endParaRPr>
            </a:p>
          </p:txBody>
        </p:sp>
        <p:sp>
          <p:nvSpPr>
            <p:cNvPr id="62" name="Rectangle 3"/>
            <p:cNvSpPr txBox="1">
              <a:spLocks noChangeArrowheads="1"/>
            </p:cNvSpPr>
            <p:nvPr/>
          </p:nvSpPr>
          <p:spPr>
            <a:xfrm>
              <a:off x="808892" y="4299441"/>
              <a:ext cx="1652954" cy="334107"/>
            </a:xfrm>
            <a:prstGeom prst="rect">
              <a:avLst/>
            </a:prstGeom>
          </p:spPr>
          <p:txBody>
            <a:bodyPr anchor="ct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defTabSz="417574"/>
              <a:r>
                <a:rPr lang="cs-CZ" sz="1500" b="1" dirty="0" smtClean="0">
                  <a:solidFill>
                    <a:srgbClr val="FFFFFF"/>
                  </a:solidFill>
                </a:rPr>
                <a:t>Katalogizace</a:t>
              </a:r>
              <a:endParaRPr lang="en-US" sz="1500" b="1" dirty="0">
                <a:solidFill>
                  <a:srgbClr val="FFFFFF"/>
                </a:solidFill>
              </a:endParaRPr>
            </a:p>
          </p:txBody>
        </p:sp>
      </p:grpSp>
      <p:grpSp>
        <p:nvGrpSpPr>
          <p:cNvPr id="63" name="Group 62"/>
          <p:cNvGrpSpPr/>
          <p:nvPr/>
        </p:nvGrpSpPr>
        <p:grpSpPr>
          <a:xfrm>
            <a:off x="4626456" y="2091771"/>
            <a:ext cx="1774344" cy="2336126"/>
            <a:chOff x="4666067" y="1956214"/>
            <a:chExt cx="1816929" cy="2803351"/>
          </a:xfrm>
        </p:grpSpPr>
        <p:sp>
          <p:nvSpPr>
            <p:cNvPr id="64" name="Rektangel med afrundet, diagonalt hjørne 23"/>
            <p:cNvSpPr/>
            <p:nvPr/>
          </p:nvSpPr>
          <p:spPr>
            <a:xfrm>
              <a:off x="4666067" y="4227645"/>
              <a:ext cx="1784183" cy="531920"/>
            </a:xfrm>
            <a:prstGeom prst="roundRect">
              <a:avLst/>
            </a:prstGeom>
            <a:gradFill flip="none" rotWithShape="1">
              <a:gsLst>
                <a:gs pos="0">
                  <a:srgbClr val="228E43"/>
                </a:gs>
                <a:gs pos="85000">
                  <a:srgbClr val="92D050"/>
                </a:gs>
                <a:gs pos="100000">
                  <a:schemeClr val="bg1">
                    <a:lumMod val="95000"/>
                  </a:schemeClr>
                </a:gs>
              </a:gsLst>
              <a:lin ang="0" scaled="1"/>
              <a:tileRect/>
            </a:gradFill>
            <a:ln w="19050" cap="flat" cmpd="sng" algn="ctr">
              <a:noFill/>
              <a:prstDash val="solid"/>
            </a:ln>
            <a:effectLst>
              <a:innerShdw blurRad="165100" dir="11340000">
                <a:prstClr val="black">
                  <a:alpha val="50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17574"/>
              <a:endParaRPr lang="en-US" sz="1600" dirty="0">
                <a:solidFill>
                  <a:srgbClr val="32558E"/>
                </a:solidFill>
                <a:latin typeface="Calibri" pitchFamily="34" charset="0"/>
                <a:cs typeface="Calibri" pitchFamily="34" charset="0"/>
              </a:endParaRPr>
            </a:p>
          </p:txBody>
        </p:sp>
        <p:sp>
          <p:nvSpPr>
            <p:cNvPr id="65" name="Rounded Rectangle 64"/>
            <p:cNvSpPr/>
            <p:nvPr/>
          </p:nvSpPr>
          <p:spPr bwMode="auto">
            <a:xfrm>
              <a:off x="4703884" y="1956214"/>
              <a:ext cx="1779112" cy="2195208"/>
            </a:xfrm>
            <a:prstGeom prst="roundRect">
              <a:avLst>
                <a:gd name="adj" fmla="val 4257"/>
              </a:avLst>
            </a:prstGeom>
            <a:gradFill flip="none" rotWithShape="1">
              <a:gsLst>
                <a:gs pos="14000">
                  <a:srgbClr val="FFFF93">
                    <a:alpha val="58000"/>
                  </a:srgbClr>
                </a:gs>
                <a:gs pos="58000">
                  <a:schemeClr val="bg2">
                    <a:lumMod val="20000"/>
                    <a:lumOff val="80000"/>
                  </a:schemeClr>
                </a:gs>
                <a:gs pos="100000">
                  <a:schemeClr val="bg1">
                    <a:lumMod val="75000"/>
                    <a:tint val="23500"/>
                    <a:satMod val="160000"/>
                    <a:alpha val="57000"/>
                  </a:scheme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36000" tIns="45720" rIns="36000" bIns="45720" numCol="1" rtlCol="0" anchor="t" anchorCtr="0" compatLnSpc="1">
              <a:prstTxWarp prst="textNoShape">
                <a:avLst/>
              </a:prstTxWarp>
            </a:bodyPr>
            <a:lstStyle/>
            <a:p>
              <a:pPr marL="0" lvl="1" algn="ctr" defTabSz="417574" fontAlgn="auto">
                <a:spcBef>
                  <a:spcPts val="0"/>
                </a:spcBef>
                <a:spcAft>
                  <a:spcPts val="0"/>
                </a:spcAft>
                <a:tabLst>
                  <a:tab pos="0" algn="l"/>
                </a:tabLst>
              </a:pPr>
              <a:r>
                <a:rPr lang="cs-CZ" sz="1500" dirty="0" smtClean="0">
                  <a:solidFill>
                    <a:srgbClr val="000000">
                      <a:lumMod val="95000"/>
                      <a:lumOff val="5000"/>
                    </a:srgbClr>
                  </a:solidFill>
                  <a:latin typeface="Arial" pitchFamily="34" charset="0"/>
                  <a:cs typeface="Arial" pitchFamily="34" charset="0"/>
                </a:rPr>
                <a:t>MVS přes zprostředkovatele nebo přímo </a:t>
              </a:r>
            </a:p>
          </p:txBody>
        </p:sp>
        <p:sp>
          <p:nvSpPr>
            <p:cNvPr id="66" name="Rectangle 3"/>
            <p:cNvSpPr txBox="1">
              <a:spLocks noChangeArrowheads="1"/>
            </p:cNvSpPr>
            <p:nvPr/>
          </p:nvSpPr>
          <p:spPr>
            <a:xfrm>
              <a:off x="4763434" y="4264269"/>
              <a:ext cx="1594520" cy="445996"/>
            </a:xfrm>
            <a:prstGeom prst="rect">
              <a:avLst/>
            </a:prstGeom>
          </p:spPr>
          <p:txBody>
            <a:bodyPr anchor="ct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defTabSz="417574"/>
              <a:r>
                <a:rPr lang="cs-CZ" sz="1500" b="1" dirty="0" smtClean="0">
                  <a:solidFill>
                    <a:srgbClr val="FFFFFF"/>
                  </a:solidFill>
                </a:rPr>
                <a:t>Sdílení zdrojů</a:t>
              </a:r>
              <a:endParaRPr lang="en-US" sz="1500" b="1" dirty="0">
                <a:solidFill>
                  <a:srgbClr val="FFFFFF"/>
                </a:solidFill>
              </a:endParaRPr>
            </a:p>
          </p:txBody>
        </p:sp>
      </p:grpSp>
      <p:grpSp>
        <p:nvGrpSpPr>
          <p:cNvPr id="67" name="Group 66"/>
          <p:cNvGrpSpPr/>
          <p:nvPr/>
        </p:nvGrpSpPr>
        <p:grpSpPr>
          <a:xfrm>
            <a:off x="6600379" y="2100343"/>
            <a:ext cx="1737414" cy="2335954"/>
            <a:chOff x="6687362" y="1966500"/>
            <a:chExt cx="1779112" cy="2803145"/>
          </a:xfrm>
        </p:grpSpPr>
        <p:sp>
          <p:nvSpPr>
            <p:cNvPr id="68" name="Rektangel med afrundet, diagonalt hjørne 23"/>
            <p:cNvSpPr/>
            <p:nvPr/>
          </p:nvSpPr>
          <p:spPr>
            <a:xfrm>
              <a:off x="6687362" y="4227645"/>
              <a:ext cx="1779112" cy="542000"/>
            </a:xfrm>
            <a:prstGeom prst="roundRect">
              <a:avLst/>
            </a:prstGeom>
            <a:gradFill flip="none" rotWithShape="1">
              <a:gsLst>
                <a:gs pos="0">
                  <a:srgbClr val="0070C0"/>
                </a:gs>
                <a:gs pos="76000">
                  <a:schemeClr val="accent5">
                    <a:lumMod val="75000"/>
                  </a:schemeClr>
                </a:gs>
                <a:gs pos="100000">
                  <a:srgbClr val="5B83C5">
                    <a:tint val="23500"/>
                    <a:satMod val="160000"/>
                  </a:srgbClr>
                </a:gs>
              </a:gsLst>
              <a:lin ang="0" scaled="1"/>
              <a:tileRect/>
            </a:gradFill>
            <a:ln w="19050" cap="flat" cmpd="sng" algn="ctr">
              <a:noFill/>
              <a:prstDash val="solid"/>
            </a:ln>
            <a:effectLst>
              <a:innerShdw blurRad="165100" dir="11340000">
                <a:prstClr val="black">
                  <a:alpha val="50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17574"/>
              <a:endParaRPr lang="en-US" sz="1600" dirty="0">
                <a:solidFill>
                  <a:srgbClr val="32558E"/>
                </a:solidFill>
                <a:latin typeface="Calibri" pitchFamily="34" charset="0"/>
                <a:cs typeface="Calibri" pitchFamily="34" charset="0"/>
              </a:endParaRPr>
            </a:p>
          </p:txBody>
        </p:sp>
        <p:sp>
          <p:nvSpPr>
            <p:cNvPr id="69" name="Rounded Rectangle 68"/>
            <p:cNvSpPr/>
            <p:nvPr/>
          </p:nvSpPr>
          <p:spPr bwMode="auto">
            <a:xfrm>
              <a:off x="6687362" y="1966500"/>
              <a:ext cx="1779112" cy="2195208"/>
            </a:xfrm>
            <a:prstGeom prst="roundRect">
              <a:avLst>
                <a:gd name="adj" fmla="val 3033"/>
              </a:avLst>
            </a:prstGeom>
            <a:gradFill flip="none" rotWithShape="1">
              <a:gsLst>
                <a:gs pos="14000">
                  <a:srgbClr val="FFFF93">
                    <a:alpha val="58000"/>
                  </a:srgbClr>
                </a:gs>
                <a:gs pos="58000">
                  <a:schemeClr val="bg2">
                    <a:lumMod val="20000"/>
                    <a:lumOff val="80000"/>
                  </a:schemeClr>
                </a:gs>
                <a:gs pos="100000">
                  <a:schemeClr val="bg1">
                    <a:lumMod val="75000"/>
                    <a:tint val="23500"/>
                    <a:satMod val="160000"/>
                    <a:alpha val="57000"/>
                  </a:scheme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lvl="1" algn="ctr" defTabSz="417574" fontAlgn="auto">
                <a:spcBef>
                  <a:spcPts val="0"/>
                </a:spcBef>
                <a:spcAft>
                  <a:spcPts val="0"/>
                </a:spcAft>
              </a:pPr>
              <a:r>
                <a:rPr lang="cs-CZ" sz="1500" dirty="0" smtClean="0">
                  <a:solidFill>
                    <a:srgbClr val="000000">
                      <a:lumMod val="95000"/>
                      <a:lumOff val="5000"/>
                    </a:srgbClr>
                  </a:solidFill>
                  <a:latin typeface="Arial" pitchFamily="34" charset="0"/>
                  <a:cs typeface="Arial" pitchFamily="34" charset="0"/>
                </a:rPr>
                <a:t>Přímá interakce se čtenáři</a:t>
              </a:r>
              <a:endParaRPr lang="en-US" sz="1500" dirty="0">
                <a:solidFill>
                  <a:srgbClr val="000000">
                    <a:lumMod val="95000"/>
                    <a:lumOff val="5000"/>
                  </a:srgbClr>
                </a:solidFill>
                <a:latin typeface="Arial" pitchFamily="34" charset="0"/>
                <a:cs typeface="Arial" pitchFamily="34" charset="0"/>
              </a:endParaRPr>
            </a:p>
          </p:txBody>
        </p:sp>
      </p:grpSp>
      <p:grpSp>
        <p:nvGrpSpPr>
          <p:cNvPr id="70" name="Group 69"/>
          <p:cNvGrpSpPr/>
          <p:nvPr/>
        </p:nvGrpSpPr>
        <p:grpSpPr>
          <a:xfrm>
            <a:off x="2699073" y="2100343"/>
            <a:ext cx="1743850" cy="2327554"/>
            <a:chOff x="2692426" y="1966500"/>
            <a:chExt cx="1785702" cy="2793065"/>
          </a:xfrm>
        </p:grpSpPr>
        <p:sp>
          <p:nvSpPr>
            <p:cNvPr id="71" name="Rektangel med afrundet, diagonalt hjørne 23"/>
            <p:cNvSpPr/>
            <p:nvPr/>
          </p:nvSpPr>
          <p:spPr>
            <a:xfrm>
              <a:off x="2692426" y="4227645"/>
              <a:ext cx="1785702" cy="531920"/>
            </a:xfrm>
            <a:prstGeom prst="roundRect">
              <a:avLst/>
            </a:prstGeom>
            <a:gradFill flip="none" rotWithShape="1">
              <a:gsLst>
                <a:gs pos="0">
                  <a:srgbClr val="6600FF"/>
                </a:gs>
                <a:gs pos="81000">
                  <a:schemeClr val="accent6">
                    <a:lumMod val="40000"/>
                    <a:lumOff val="60000"/>
                  </a:schemeClr>
                </a:gs>
                <a:gs pos="100000">
                  <a:srgbClr val="5B83C5">
                    <a:tint val="23500"/>
                    <a:satMod val="160000"/>
                  </a:srgbClr>
                </a:gs>
              </a:gsLst>
              <a:lin ang="600000" scaled="0"/>
              <a:tileRect/>
            </a:gradFill>
            <a:ln w="19050" cap="flat" cmpd="sng" algn="ctr">
              <a:noFill/>
              <a:prstDash val="solid"/>
            </a:ln>
            <a:effectLst>
              <a:innerShdw blurRad="165100" dir="11340000">
                <a:prstClr val="black">
                  <a:alpha val="50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17574"/>
              <a:endParaRPr lang="en-US" sz="1600" dirty="0">
                <a:solidFill>
                  <a:srgbClr val="32558E"/>
                </a:solidFill>
                <a:latin typeface="Calibri" pitchFamily="34" charset="0"/>
                <a:cs typeface="Calibri" pitchFamily="34" charset="0"/>
              </a:endParaRPr>
            </a:p>
          </p:txBody>
        </p:sp>
        <p:sp>
          <p:nvSpPr>
            <p:cNvPr id="72" name="Rounded Rectangle 71"/>
            <p:cNvSpPr/>
            <p:nvPr/>
          </p:nvSpPr>
          <p:spPr bwMode="auto">
            <a:xfrm>
              <a:off x="2699015" y="1966500"/>
              <a:ext cx="1779112" cy="2195208"/>
            </a:xfrm>
            <a:prstGeom prst="roundRect">
              <a:avLst>
                <a:gd name="adj" fmla="val 3645"/>
              </a:avLst>
            </a:prstGeom>
            <a:gradFill flip="none" rotWithShape="1">
              <a:gsLst>
                <a:gs pos="14000">
                  <a:srgbClr val="FFFF93">
                    <a:alpha val="58000"/>
                  </a:srgbClr>
                </a:gs>
                <a:gs pos="58000">
                  <a:schemeClr val="bg2">
                    <a:lumMod val="20000"/>
                    <a:lumOff val="80000"/>
                  </a:schemeClr>
                </a:gs>
                <a:gs pos="100000">
                  <a:schemeClr val="bg1">
                    <a:lumMod val="75000"/>
                    <a:tint val="23500"/>
                    <a:satMod val="160000"/>
                    <a:alpha val="57000"/>
                  </a:scheme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36000" tIns="45720" rIns="36000" bIns="45720" numCol="1" rtlCol="0" anchor="t" anchorCtr="0" compatLnSpc="1">
              <a:prstTxWarp prst="textNoShape">
                <a:avLst/>
              </a:prstTxWarp>
            </a:bodyPr>
            <a:lstStyle/>
            <a:p>
              <a:pPr marL="0" lvl="1" algn="ctr" defTabSz="417574" fontAlgn="auto">
                <a:spcBef>
                  <a:spcPts val="0"/>
                </a:spcBef>
                <a:spcAft>
                  <a:spcPts val="0"/>
                </a:spcAft>
              </a:pPr>
              <a:r>
                <a:rPr lang="cs-CZ" sz="1500" dirty="0" smtClean="0">
                  <a:solidFill>
                    <a:srgbClr val="000000">
                      <a:lumMod val="95000"/>
                      <a:lumOff val="5000"/>
                    </a:srgbClr>
                  </a:solidFill>
                  <a:latin typeface="Arial" pitchFamily="34" charset="0"/>
                  <a:cs typeface="Arial" pitchFamily="34" charset="0"/>
                </a:rPr>
                <a:t>Společná akvizice a vyjednávání</a:t>
              </a:r>
              <a:endParaRPr lang="en-US" sz="1500" dirty="0">
                <a:solidFill>
                  <a:srgbClr val="000000">
                    <a:lumMod val="95000"/>
                    <a:lumOff val="5000"/>
                  </a:srgbClr>
                </a:solidFill>
                <a:latin typeface="Arial" pitchFamily="34" charset="0"/>
                <a:cs typeface="Arial" pitchFamily="34" charset="0"/>
              </a:endParaRPr>
            </a:p>
          </p:txBody>
        </p:sp>
        <p:sp>
          <p:nvSpPr>
            <p:cNvPr id="73" name="Rectangle 3"/>
            <p:cNvSpPr txBox="1">
              <a:spLocks noChangeArrowheads="1"/>
            </p:cNvSpPr>
            <p:nvPr/>
          </p:nvSpPr>
          <p:spPr>
            <a:xfrm>
              <a:off x="2769577" y="4308231"/>
              <a:ext cx="1668751" cy="342900"/>
            </a:xfrm>
            <a:prstGeom prst="rect">
              <a:avLst/>
            </a:prstGeom>
          </p:spPr>
          <p:txBody>
            <a:bodyPr anchor="ct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defTabSz="417574"/>
              <a:r>
                <a:rPr lang="cs-CZ" sz="1500" b="1" dirty="0">
                  <a:solidFill>
                    <a:srgbClr val="FFFFFF"/>
                  </a:solidFill>
                </a:rPr>
                <a:t>A</a:t>
              </a:r>
              <a:r>
                <a:rPr lang="cs-CZ" sz="1500" b="1" dirty="0" smtClean="0">
                  <a:solidFill>
                    <a:srgbClr val="FFFFFF"/>
                  </a:solidFill>
                </a:rPr>
                <a:t>kvizice</a:t>
              </a:r>
              <a:endParaRPr lang="en-US" sz="1500" b="1" dirty="0">
                <a:solidFill>
                  <a:srgbClr val="FFFFFF"/>
                </a:solidFill>
              </a:endParaRPr>
            </a:p>
          </p:txBody>
        </p:sp>
      </p:grpSp>
      <p:grpSp>
        <p:nvGrpSpPr>
          <p:cNvPr id="74" name="קבוצה 32"/>
          <p:cNvGrpSpPr/>
          <p:nvPr/>
        </p:nvGrpSpPr>
        <p:grpSpPr>
          <a:xfrm>
            <a:off x="7028192" y="2988578"/>
            <a:ext cx="863609" cy="736947"/>
            <a:chOff x="3428709" y="3179509"/>
            <a:chExt cx="474009" cy="474009"/>
          </a:xfrm>
        </p:grpSpPr>
        <p:sp>
          <p:nvSpPr>
            <p:cNvPr id="75" name="Oval 71"/>
            <p:cNvSpPr/>
            <p:nvPr/>
          </p:nvSpPr>
          <p:spPr bwMode="auto">
            <a:xfrm>
              <a:off x="3428709" y="3179509"/>
              <a:ext cx="474009" cy="474009"/>
            </a:xfrm>
            <a:prstGeom prst="ellipse">
              <a:avLst/>
            </a:prstGeom>
            <a:solidFill>
              <a:schemeClr val="bg1"/>
            </a:solidFill>
            <a:ln w="76200" cap="flat" cmpd="sng" algn="ctr">
              <a:noFill/>
              <a:prstDash val="solid"/>
              <a:round/>
              <a:headEnd type="none" w="med" len="me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1345" y="3289349"/>
              <a:ext cx="368736" cy="254328"/>
            </a:xfrm>
            <a:prstGeom prst="rect">
              <a:avLst/>
            </a:prstGeom>
            <a:effectLst>
              <a:glow rad="63500">
                <a:schemeClr val="bg1">
                  <a:alpha val="40000"/>
                </a:schemeClr>
              </a:glow>
              <a:reflection blurRad="6350" stA="52000" endA="300" endPos="35000" dir="5400000" sy="-100000" algn="bl" rotWithShape="0"/>
            </a:effectLst>
          </p:spPr>
        </p:pic>
      </p:grpSp>
      <p:grpSp>
        <p:nvGrpSpPr>
          <p:cNvPr id="77" name="קבוצה 38"/>
          <p:cNvGrpSpPr/>
          <p:nvPr/>
        </p:nvGrpSpPr>
        <p:grpSpPr>
          <a:xfrm>
            <a:off x="1176667" y="2988578"/>
            <a:ext cx="863609" cy="736947"/>
            <a:chOff x="1601256" y="3249259"/>
            <a:chExt cx="474009" cy="474009"/>
          </a:xfrm>
        </p:grpSpPr>
        <p:sp>
          <p:nvSpPr>
            <p:cNvPr id="78" name="Oval 65"/>
            <p:cNvSpPr/>
            <p:nvPr/>
          </p:nvSpPr>
          <p:spPr bwMode="auto">
            <a:xfrm>
              <a:off x="1601256" y="3249259"/>
              <a:ext cx="474009" cy="474009"/>
            </a:xfrm>
            <a:prstGeom prst="ellipse">
              <a:avLst/>
            </a:prstGeom>
            <a:solidFill>
              <a:schemeClr val="bg1"/>
            </a:solidFill>
            <a:ln w="76200" cap="flat" cmpd="sng" algn="ctr">
              <a:noFill/>
              <a:prstDash val="solid"/>
              <a:round/>
              <a:headEnd type="none" w="med" len="me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pic>
          <p:nvPicPr>
            <p:cNvPr id="79" name="Picture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5673" y="3369127"/>
              <a:ext cx="318078" cy="249017"/>
            </a:xfrm>
            <a:prstGeom prst="rect">
              <a:avLst/>
            </a:prstGeom>
            <a:effectLst>
              <a:glow rad="63500">
                <a:schemeClr val="bg1">
                  <a:alpha val="40000"/>
                </a:schemeClr>
              </a:glow>
              <a:reflection blurRad="6350" stA="52000" endA="300" endPos="35000" dir="5400000" sy="-100000" algn="bl" rotWithShape="0"/>
            </a:effectLst>
          </p:spPr>
        </p:pic>
      </p:grpSp>
      <p:grpSp>
        <p:nvGrpSpPr>
          <p:cNvPr id="80" name="קבוצה 48"/>
          <p:cNvGrpSpPr/>
          <p:nvPr/>
        </p:nvGrpSpPr>
        <p:grpSpPr>
          <a:xfrm>
            <a:off x="3130385" y="2988578"/>
            <a:ext cx="863609" cy="736947"/>
            <a:chOff x="2444710" y="2474008"/>
            <a:chExt cx="474009" cy="474009"/>
          </a:xfrm>
        </p:grpSpPr>
        <p:sp>
          <p:nvSpPr>
            <p:cNvPr id="81" name="Oval 67"/>
            <p:cNvSpPr/>
            <p:nvPr/>
          </p:nvSpPr>
          <p:spPr bwMode="auto">
            <a:xfrm>
              <a:off x="2444710" y="2474008"/>
              <a:ext cx="474009" cy="474009"/>
            </a:xfrm>
            <a:prstGeom prst="ellipse">
              <a:avLst/>
            </a:prstGeom>
            <a:solidFill>
              <a:schemeClr val="bg1"/>
            </a:solidFill>
            <a:ln w="76200" cap="flat" cmpd="sng" algn="ctr">
              <a:noFill/>
              <a:prstDash val="solid"/>
              <a:round/>
              <a:headEnd type="none" w="med" len="me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pic>
          <p:nvPicPr>
            <p:cNvPr id="82" name="Pictur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1094" y="2558069"/>
              <a:ext cx="201241" cy="305886"/>
            </a:xfrm>
            <a:prstGeom prst="rect">
              <a:avLst/>
            </a:prstGeom>
            <a:effectLst>
              <a:glow rad="63500">
                <a:schemeClr val="accent1">
                  <a:alpha val="30000"/>
                </a:schemeClr>
              </a:glow>
              <a:softEdge rad="0"/>
            </a:effectLst>
          </p:spPr>
        </p:pic>
      </p:grpSp>
      <p:grpSp>
        <p:nvGrpSpPr>
          <p:cNvPr id="83" name="קבוצה 51"/>
          <p:cNvGrpSpPr/>
          <p:nvPr/>
        </p:nvGrpSpPr>
        <p:grpSpPr>
          <a:xfrm>
            <a:off x="5117385" y="2986774"/>
            <a:ext cx="863609" cy="744720"/>
            <a:chOff x="3534156" y="2032354"/>
            <a:chExt cx="474009" cy="479009"/>
          </a:xfrm>
        </p:grpSpPr>
        <p:sp>
          <p:nvSpPr>
            <p:cNvPr id="84" name="Oval 69"/>
            <p:cNvSpPr/>
            <p:nvPr/>
          </p:nvSpPr>
          <p:spPr bwMode="auto">
            <a:xfrm>
              <a:off x="3534156" y="2034854"/>
              <a:ext cx="474009" cy="474009"/>
            </a:xfrm>
            <a:prstGeom prst="ellipse">
              <a:avLst/>
            </a:prstGeom>
            <a:solidFill>
              <a:schemeClr val="bg1"/>
            </a:solidFill>
            <a:ln w="76200" cap="flat" cmpd="sng" algn="ctr">
              <a:noFill/>
              <a:prstDash val="solid"/>
              <a:round/>
              <a:headEnd type="none" w="med" len="me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pic>
          <p:nvPicPr>
            <p:cNvPr id="8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3591" y="2032354"/>
              <a:ext cx="315138" cy="479009"/>
            </a:xfrm>
            <a:prstGeom prst="rect">
              <a:avLst/>
            </a:prstGeom>
            <a:effectLst>
              <a:glow rad="63500">
                <a:schemeClr val="accent1">
                  <a:alpha val="30000"/>
                </a:schemeClr>
              </a:glow>
              <a:softEdge rad="0"/>
            </a:effectLst>
          </p:spPr>
        </p:pic>
      </p:grpSp>
      <p:sp>
        <p:nvSpPr>
          <p:cNvPr id="86" name="Rectangle 85"/>
          <p:cNvSpPr/>
          <p:nvPr/>
        </p:nvSpPr>
        <p:spPr>
          <a:xfrm>
            <a:off x="7140747" y="4053770"/>
            <a:ext cx="665593" cy="315162"/>
          </a:xfrm>
          <a:prstGeom prst="rect">
            <a:avLst/>
          </a:prstGeom>
        </p:spPr>
        <p:txBody>
          <a:bodyPr wrap="none" lIns="83515" tIns="41757" rIns="83515" bIns="41757">
            <a:spAutoFit/>
          </a:bodyPr>
          <a:lstStyle/>
          <a:p>
            <a:pPr algn="ctr" defTabSz="417574" eaLnBrk="0" hangingPunct="0">
              <a:spcBef>
                <a:spcPct val="35000"/>
              </a:spcBef>
              <a:buSzPct val="100000"/>
            </a:pPr>
            <a:r>
              <a:rPr lang="cs-CZ" sz="1500" b="1" dirty="0" smtClean="0">
                <a:solidFill>
                  <a:srgbClr val="FFFFFF"/>
                </a:solidFill>
              </a:rPr>
              <a:t>Plnění</a:t>
            </a:r>
            <a:endParaRPr lang="en-US" sz="1500" b="1" dirty="0">
              <a:solidFill>
                <a:srgbClr val="FFFFFF"/>
              </a:solidFill>
            </a:endParaRPr>
          </a:p>
        </p:txBody>
      </p:sp>
    </p:spTree>
    <p:extLst>
      <p:ext uri="{BB962C8B-B14F-4D97-AF65-F5344CB8AC3E}">
        <p14:creationId xmlns:p14="http://schemas.microsoft.com/office/powerpoint/2010/main" val="2284582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76200" y="1828800"/>
            <a:ext cx="6096000" cy="502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ounded Rectangle 16"/>
          <p:cNvSpPr/>
          <p:nvPr/>
        </p:nvSpPr>
        <p:spPr>
          <a:xfrm>
            <a:off x="6362700" y="1447800"/>
            <a:ext cx="2628900" cy="29557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3" name="Picture 2"/>
          <p:cNvPicPr/>
          <p:nvPr/>
        </p:nvPicPr>
        <p:blipFill>
          <a:blip r:embed="rId2"/>
          <a:stretch>
            <a:fillRect/>
          </a:stretch>
        </p:blipFill>
        <p:spPr>
          <a:xfrm>
            <a:off x="256423" y="2302418"/>
            <a:ext cx="2639178" cy="3564105"/>
          </a:xfrm>
          <a:prstGeom prst="rect">
            <a:avLst/>
          </a:prstGeom>
        </p:spPr>
      </p:pic>
      <p:pic>
        <p:nvPicPr>
          <p:cNvPr id="4" name="Picture 3"/>
          <p:cNvPicPr/>
          <p:nvPr/>
        </p:nvPicPr>
        <p:blipFill>
          <a:blip r:embed="rId3"/>
          <a:stretch>
            <a:fillRect/>
          </a:stretch>
        </p:blipFill>
        <p:spPr>
          <a:xfrm>
            <a:off x="2057400" y="152400"/>
            <a:ext cx="3433262" cy="1536032"/>
          </a:xfrm>
          <a:prstGeom prst="rect">
            <a:avLst/>
          </a:prstGeom>
        </p:spPr>
      </p:pic>
      <p:pic>
        <p:nvPicPr>
          <p:cNvPr id="7" name="Picture 6"/>
          <p:cNvPicPr/>
          <p:nvPr/>
        </p:nvPicPr>
        <p:blipFill>
          <a:blip r:embed="rId4"/>
          <a:stretch>
            <a:fillRect/>
          </a:stretch>
        </p:blipFill>
        <p:spPr>
          <a:xfrm>
            <a:off x="3663742" y="2057776"/>
            <a:ext cx="2209800" cy="2345782"/>
          </a:xfrm>
          <a:prstGeom prst="rect">
            <a:avLst/>
          </a:prstGeom>
        </p:spPr>
      </p:pic>
      <p:pic>
        <p:nvPicPr>
          <p:cNvPr id="8" name="Picture 7"/>
          <p:cNvPicPr/>
          <p:nvPr/>
        </p:nvPicPr>
        <p:blipFill>
          <a:blip r:embed="rId4"/>
          <a:stretch>
            <a:fillRect/>
          </a:stretch>
        </p:blipFill>
        <p:spPr>
          <a:xfrm>
            <a:off x="3663742" y="4520269"/>
            <a:ext cx="2209800" cy="2205383"/>
          </a:xfrm>
          <a:prstGeom prst="rect">
            <a:avLst/>
          </a:prstGeom>
        </p:spPr>
      </p:pic>
      <p:pic>
        <p:nvPicPr>
          <p:cNvPr id="2" name="Picture 1"/>
          <p:cNvPicPr/>
          <p:nvPr/>
        </p:nvPicPr>
        <p:blipFill>
          <a:blip r:embed="rId4"/>
          <a:stretch>
            <a:fillRect/>
          </a:stretch>
        </p:blipFill>
        <p:spPr>
          <a:xfrm>
            <a:off x="6608344" y="1798847"/>
            <a:ext cx="2137611" cy="2345782"/>
          </a:xfrm>
          <a:prstGeom prst="rect">
            <a:avLst/>
          </a:prstGeom>
        </p:spPr>
      </p:pic>
      <p:cxnSp>
        <p:nvCxnSpPr>
          <p:cNvPr id="29" name="Straight Arrow Connector 28"/>
          <p:cNvCxnSpPr/>
          <p:nvPr/>
        </p:nvCxnSpPr>
        <p:spPr>
          <a:xfrm>
            <a:off x="5490662" y="762000"/>
            <a:ext cx="1672138" cy="6858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7" idx="0"/>
          </p:cNvCxnSpPr>
          <p:nvPr/>
        </p:nvCxnSpPr>
        <p:spPr>
          <a:xfrm>
            <a:off x="4419600" y="1688432"/>
            <a:ext cx="349042" cy="36934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1828800" y="1688432"/>
            <a:ext cx="914400" cy="6139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2895601" y="3230667"/>
            <a:ext cx="685799" cy="50313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2895601" y="4876800"/>
            <a:ext cx="685799" cy="74616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rot="16200000" flipV="1">
            <a:off x="1609288" y="2974745"/>
            <a:ext cx="3340768" cy="768141"/>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1536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tro_rainbow_ribbo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pic>
        <p:nvPicPr>
          <p:cNvPr id="10" name="Picture 9" descr="clou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7733"/>
            <a:ext cx="9144000" cy="1882205"/>
          </a:xfrm>
          <a:prstGeom prst="rect">
            <a:avLst/>
          </a:prstGeom>
        </p:spPr>
      </p:pic>
      <p:sp>
        <p:nvSpPr>
          <p:cNvPr id="11" name="Title 6"/>
          <p:cNvSpPr txBox="1">
            <a:spLocks/>
          </p:cNvSpPr>
          <p:nvPr/>
        </p:nvSpPr>
        <p:spPr>
          <a:xfrm>
            <a:off x="1143000" y="228600"/>
            <a:ext cx="6781800" cy="7921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7. </a:t>
            </a:r>
            <a:r>
              <a:rPr lang="cs-CZ" sz="4000" b="1" dirty="0" smtClean="0"/>
              <a:t>Řízení založené na rolích</a:t>
            </a:r>
            <a:endParaRPr lang="en-US" sz="4000" b="1" dirty="0" smtClean="0"/>
          </a:p>
          <a:p>
            <a:r>
              <a:rPr lang="cs-CZ" sz="2400" dirty="0" smtClean="0"/>
              <a:t>Přístup pouze k definovaným oblastem</a:t>
            </a:r>
            <a:endParaRPr lang="en-US" sz="2400" dirty="0"/>
          </a:p>
        </p:txBody>
      </p:sp>
      <p:pic>
        <p:nvPicPr>
          <p:cNvPr id="29" name="Picture 28" descr="clou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743" y="1580519"/>
            <a:ext cx="3734321" cy="4515481"/>
          </a:xfrm>
          <a:prstGeom prst="rect">
            <a:avLst/>
          </a:prstGeom>
          <a:ln>
            <a:solidFill>
              <a:schemeClr val="bg1">
                <a:lumMod val="65000"/>
              </a:schemeClr>
            </a:solidFill>
          </a:ln>
          <a:effectLst>
            <a:outerShdw dist="38100" dir="2700000" algn="tl" rotWithShape="0">
              <a:schemeClr val="bg1">
                <a:lumMod val="75000"/>
              </a:schemeClr>
            </a:outerShdw>
          </a:effectLst>
        </p:spPr>
      </p:pic>
      <p:sp>
        <p:nvSpPr>
          <p:cNvPr id="7" name="TextBox 6"/>
          <p:cNvSpPr txBox="1"/>
          <p:nvPr/>
        </p:nvSpPr>
        <p:spPr>
          <a:xfrm>
            <a:off x="4343400" y="1773972"/>
            <a:ext cx="4495800" cy="3693319"/>
          </a:xfrm>
          <a:prstGeom prst="rect">
            <a:avLst/>
          </a:prstGeom>
          <a:noFill/>
        </p:spPr>
        <p:txBody>
          <a:bodyPr wrap="square" rtlCol="0">
            <a:spAutoFit/>
          </a:bodyPr>
          <a:lstStyle/>
          <a:p>
            <a:r>
              <a:rPr lang="cs-CZ" sz="2600" dirty="0" smtClean="0"/>
              <a:t>Každý je uživatel</a:t>
            </a:r>
            <a:endParaRPr lang="en-US" sz="2600" dirty="0" smtClean="0"/>
          </a:p>
          <a:p>
            <a:endParaRPr lang="en-US" sz="2600" dirty="0" smtClean="0"/>
          </a:p>
          <a:p>
            <a:r>
              <a:rPr lang="cs-CZ" sz="2600" dirty="0" smtClean="0"/>
              <a:t>Integrace se studijním informačním systémem</a:t>
            </a:r>
            <a:endParaRPr lang="en-US" sz="2600" dirty="0"/>
          </a:p>
          <a:p>
            <a:endParaRPr lang="en-US" sz="2600" dirty="0" smtClean="0"/>
          </a:p>
          <a:p>
            <a:r>
              <a:rPr lang="cs-CZ" sz="2600" dirty="0" smtClean="0"/>
              <a:t>Role pro různé pracovní pozice</a:t>
            </a:r>
            <a:endParaRPr lang="en-US" sz="2600" dirty="0" smtClean="0"/>
          </a:p>
          <a:p>
            <a:endParaRPr lang="cs-CZ" sz="2600" dirty="0" smtClean="0"/>
          </a:p>
          <a:p>
            <a:r>
              <a:rPr lang="cs-CZ" sz="2600" dirty="0" smtClean="0"/>
              <a:t>Různé </a:t>
            </a:r>
            <a:r>
              <a:rPr lang="cs-CZ" sz="2600" dirty="0"/>
              <a:t>ú</a:t>
            </a:r>
            <a:r>
              <a:rPr lang="cs-CZ" sz="2600" dirty="0" smtClean="0"/>
              <a:t>rovně přístupu k funkcím</a:t>
            </a:r>
            <a:endParaRPr lang="en-US" sz="2600" dirty="0"/>
          </a:p>
        </p:txBody>
      </p:sp>
    </p:spTree>
    <p:extLst>
      <p:ext uri="{BB962C8B-B14F-4D97-AF65-F5344CB8AC3E}">
        <p14:creationId xmlns:p14="http://schemas.microsoft.com/office/powerpoint/2010/main" val="3013243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tro_rainbow_ribbo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pic>
        <p:nvPicPr>
          <p:cNvPr id="10" name="Picture 9" descr="clou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7733"/>
            <a:ext cx="9144000" cy="1882205"/>
          </a:xfrm>
          <a:prstGeom prst="rect">
            <a:avLst/>
          </a:prstGeom>
        </p:spPr>
      </p:pic>
      <p:sp>
        <p:nvSpPr>
          <p:cNvPr id="11" name="Title 6"/>
          <p:cNvSpPr txBox="1">
            <a:spLocks/>
          </p:cNvSpPr>
          <p:nvPr/>
        </p:nvSpPr>
        <p:spPr>
          <a:xfrm>
            <a:off x="1143000" y="228600"/>
            <a:ext cx="6781800" cy="7921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000" dirty="0"/>
          </a:p>
        </p:txBody>
      </p:sp>
      <p:pic>
        <p:nvPicPr>
          <p:cNvPr id="122" name="Picture 121" descr="clou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0362" y="2209800"/>
            <a:ext cx="2343275" cy="2567631"/>
          </a:xfrm>
          <a:prstGeom prst="rect">
            <a:avLst/>
          </a:prstGeom>
          <a:ln>
            <a:solidFill>
              <a:schemeClr val="bg1">
                <a:lumMod val="65000"/>
              </a:schemeClr>
            </a:solidFill>
          </a:ln>
          <a:effectLst>
            <a:outerShdw dist="38100" dir="2700000" algn="tl" rotWithShape="0">
              <a:schemeClr val="bg1">
                <a:lumMod val="75000"/>
              </a:schemeClr>
            </a:outerShdw>
          </a:effectLst>
        </p:spPr>
      </p:pic>
      <p:sp>
        <p:nvSpPr>
          <p:cNvPr id="3" name="TextBox 2"/>
          <p:cNvSpPr txBox="1"/>
          <p:nvPr/>
        </p:nvSpPr>
        <p:spPr>
          <a:xfrm>
            <a:off x="685800" y="1390471"/>
            <a:ext cx="2057400" cy="1569660"/>
          </a:xfrm>
          <a:prstGeom prst="rect">
            <a:avLst/>
          </a:prstGeom>
          <a:noFill/>
        </p:spPr>
        <p:txBody>
          <a:bodyPr wrap="square" rtlCol="0">
            <a:spAutoFit/>
          </a:bodyPr>
          <a:lstStyle/>
          <a:p>
            <a:pPr algn="ctr"/>
            <a:r>
              <a:rPr lang="en-US" sz="2400" b="1" dirty="0" smtClean="0">
                <a:solidFill>
                  <a:schemeClr val="tx2">
                    <a:lumMod val="50000"/>
                  </a:schemeClr>
                </a:solidFill>
                <a:latin typeface="Helvetica" pitchFamily="34" charset="0"/>
              </a:rPr>
              <a:t>Sandbox </a:t>
            </a:r>
            <a:r>
              <a:rPr lang="cs-CZ" sz="2400" b="1" dirty="0" smtClean="0">
                <a:solidFill>
                  <a:schemeClr val="tx2">
                    <a:lumMod val="50000"/>
                  </a:schemeClr>
                </a:solidFill>
                <a:latin typeface="Helvetica" pitchFamily="34" charset="0"/>
              </a:rPr>
              <a:t>před vydáním nové verze</a:t>
            </a:r>
            <a:endParaRPr lang="en-US" sz="2400" b="1" dirty="0">
              <a:solidFill>
                <a:schemeClr val="tx2">
                  <a:lumMod val="50000"/>
                </a:schemeClr>
              </a:solidFill>
              <a:latin typeface="Helvetica" pitchFamily="34" charset="0"/>
            </a:endParaRPr>
          </a:p>
        </p:txBody>
      </p:sp>
      <p:cxnSp>
        <p:nvCxnSpPr>
          <p:cNvPr id="5" name="Straight Connector 4"/>
          <p:cNvCxnSpPr/>
          <p:nvPr/>
        </p:nvCxnSpPr>
        <p:spPr>
          <a:xfrm flipV="1">
            <a:off x="2133600" y="3657600"/>
            <a:ext cx="1447800" cy="533400"/>
          </a:xfrm>
          <a:prstGeom prst="line">
            <a:avLst/>
          </a:prstGeom>
          <a:ln w="22225">
            <a:solidFill>
              <a:schemeClr val="tx2">
                <a:lumMod val="50000"/>
              </a:schemeClr>
            </a:solidFill>
            <a:headEnd type="oval"/>
            <a:tailEnd type="oval"/>
          </a:ln>
        </p:spPr>
        <p:style>
          <a:lnRef idx="1">
            <a:schemeClr val="accent6"/>
          </a:lnRef>
          <a:fillRef idx="0">
            <a:schemeClr val="accent6"/>
          </a:fillRef>
          <a:effectRef idx="0">
            <a:schemeClr val="accent6"/>
          </a:effectRef>
          <a:fontRef idx="minor">
            <a:schemeClr val="tx1"/>
          </a:fontRef>
        </p:style>
      </p:cxnSp>
      <p:sp>
        <p:nvSpPr>
          <p:cNvPr id="127" name="TextBox 126"/>
          <p:cNvSpPr txBox="1"/>
          <p:nvPr/>
        </p:nvSpPr>
        <p:spPr>
          <a:xfrm>
            <a:off x="457200" y="3946434"/>
            <a:ext cx="2057400" cy="830997"/>
          </a:xfrm>
          <a:prstGeom prst="rect">
            <a:avLst/>
          </a:prstGeom>
          <a:noFill/>
        </p:spPr>
        <p:txBody>
          <a:bodyPr wrap="square" rtlCol="0">
            <a:spAutoFit/>
          </a:bodyPr>
          <a:lstStyle/>
          <a:p>
            <a:pPr algn="ctr"/>
            <a:r>
              <a:rPr lang="cs-CZ" sz="2400" b="1" dirty="0" smtClean="0">
                <a:solidFill>
                  <a:schemeClr val="tx2">
                    <a:lumMod val="50000"/>
                  </a:schemeClr>
                </a:solidFill>
                <a:latin typeface="Helvetica" pitchFamily="34" charset="0"/>
              </a:rPr>
              <a:t>Krátká </a:t>
            </a:r>
          </a:p>
          <a:p>
            <a:pPr algn="ctr"/>
            <a:r>
              <a:rPr lang="cs-CZ" sz="2400" b="1" dirty="0" smtClean="0">
                <a:solidFill>
                  <a:schemeClr val="tx2">
                    <a:lumMod val="50000"/>
                  </a:schemeClr>
                </a:solidFill>
                <a:latin typeface="Helvetica" pitchFamily="34" charset="0"/>
              </a:rPr>
              <a:t>videa</a:t>
            </a:r>
            <a:endParaRPr lang="en-US" sz="2400" b="1" dirty="0">
              <a:solidFill>
                <a:schemeClr val="tx2">
                  <a:lumMod val="50000"/>
                </a:schemeClr>
              </a:solidFill>
              <a:latin typeface="Helvetica" pitchFamily="34" charset="0"/>
            </a:endParaRPr>
          </a:p>
        </p:txBody>
      </p:sp>
      <p:cxnSp>
        <p:nvCxnSpPr>
          <p:cNvPr id="245" name="Straight Connector 244"/>
          <p:cNvCxnSpPr/>
          <p:nvPr/>
        </p:nvCxnSpPr>
        <p:spPr>
          <a:xfrm>
            <a:off x="2362200" y="2133600"/>
            <a:ext cx="1219200" cy="914400"/>
          </a:xfrm>
          <a:prstGeom prst="line">
            <a:avLst/>
          </a:prstGeom>
          <a:ln w="22225">
            <a:solidFill>
              <a:schemeClr val="tx2">
                <a:lumMod val="50000"/>
              </a:schemeClr>
            </a:solidFill>
            <a:headEnd type="oval"/>
            <a:tailEnd type="oval"/>
          </a:ln>
        </p:spPr>
        <p:style>
          <a:lnRef idx="1">
            <a:schemeClr val="accent6"/>
          </a:lnRef>
          <a:fillRef idx="0">
            <a:schemeClr val="accent6"/>
          </a:fillRef>
          <a:effectRef idx="0">
            <a:schemeClr val="accent6"/>
          </a:effectRef>
          <a:fontRef idx="minor">
            <a:schemeClr val="tx1"/>
          </a:fontRef>
        </p:style>
      </p:cxnSp>
      <p:sp>
        <p:nvSpPr>
          <p:cNvPr id="246" name="TextBox 245"/>
          <p:cNvSpPr txBox="1"/>
          <p:nvPr/>
        </p:nvSpPr>
        <p:spPr>
          <a:xfrm>
            <a:off x="6248400" y="4579203"/>
            <a:ext cx="2590800" cy="830997"/>
          </a:xfrm>
          <a:prstGeom prst="rect">
            <a:avLst/>
          </a:prstGeom>
          <a:noFill/>
        </p:spPr>
        <p:txBody>
          <a:bodyPr wrap="square" rtlCol="0">
            <a:spAutoFit/>
          </a:bodyPr>
          <a:lstStyle/>
          <a:p>
            <a:pPr algn="ctr"/>
            <a:r>
              <a:rPr lang="cs-CZ" sz="2400" b="1" dirty="0" smtClean="0">
                <a:solidFill>
                  <a:schemeClr val="tx2">
                    <a:lumMod val="50000"/>
                  </a:schemeClr>
                </a:solidFill>
                <a:latin typeface="Helvetica" pitchFamily="34" charset="0"/>
              </a:rPr>
              <a:t>Ukaž mi jak – živá nápověda</a:t>
            </a:r>
          </a:p>
        </p:txBody>
      </p:sp>
      <p:cxnSp>
        <p:nvCxnSpPr>
          <p:cNvPr id="247" name="Straight Connector 246"/>
          <p:cNvCxnSpPr/>
          <p:nvPr/>
        </p:nvCxnSpPr>
        <p:spPr>
          <a:xfrm flipH="1" flipV="1">
            <a:off x="5257800" y="3924300"/>
            <a:ext cx="1143000" cy="622298"/>
          </a:xfrm>
          <a:prstGeom prst="line">
            <a:avLst/>
          </a:prstGeom>
          <a:ln w="22225">
            <a:solidFill>
              <a:schemeClr val="tx2">
                <a:lumMod val="50000"/>
              </a:schemeClr>
            </a:solidFill>
            <a:headEnd type="oval"/>
            <a:tailEnd type="oval"/>
          </a:ln>
        </p:spPr>
        <p:style>
          <a:lnRef idx="1">
            <a:schemeClr val="accent6"/>
          </a:lnRef>
          <a:fillRef idx="0">
            <a:schemeClr val="accent6"/>
          </a:fillRef>
          <a:effectRef idx="0">
            <a:schemeClr val="accent6"/>
          </a:effectRef>
          <a:fontRef idx="minor">
            <a:schemeClr val="tx1"/>
          </a:fontRef>
        </p:style>
      </p:cxnSp>
      <p:sp>
        <p:nvSpPr>
          <p:cNvPr id="248" name="TextBox 247"/>
          <p:cNvSpPr txBox="1"/>
          <p:nvPr/>
        </p:nvSpPr>
        <p:spPr>
          <a:xfrm>
            <a:off x="6858000" y="1899138"/>
            <a:ext cx="1714500" cy="1200329"/>
          </a:xfrm>
          <a:prstGeom prst="rect">
            <a:avLst/>
          </a:prstGeom>
          <a:noFill/>
        </p:spPr>
        <p:txBody>
          <a:bodyPr wrap="square" rtlCol="0">
            <a:spAutoFit/>
          </a:bodyPr>
          <a:lstStyle/>
          <a:p>
            <a:pPr algn="ctr"/>
            <a:r>
              <a:rPr lang="cs-CZ" sz="2400" b="1" dirty="0" smtClean="0">
                <a:solidFill>
                  <a:schemeClr val="tx2">
                    <a:lumMod val="50000"/>
                  </a:schemeClr>
                </a:solidFill>
                <a:latin typeface="Helvetica" pitchFamily="34" charset="0"/>
              </a:rPr>
              <a:t>Poznámky </a:t>
            </a:r>
          </a:p>
          <a:p>
            <a:pPr algn="ctr"/>
            <a:r>
              <a:rPr lang="cs-CZ" sz="2400" b="1" dirty="0" smtClean="0">
                <a:solidFill>
                  <a:schemeClr val="tx2">
                    <a:lumMod val="50000"/>
                  </a:schemeClr>
                </a:solidFill>
                <a:latin typeface="Helvetica" pitchFamily="34" charset="0"/>
              </a:rPr>
              <a:t>k nové verzi</a:t>
            </a:r>
            <a:endParaRPr lang="en-US" sz="2400" b="1" dirty="0">
              <a:solidFill>
                <a:schemeClr val="tx2">
                  <a:lumMod val="50000"/>
                </a:schemeClr>
              </a:solidFill>
              <a:latin typeface="Helvetica" pitchFamily="34" charset="0"/>
            </a:endParaRPr>
          </a:p>
        </p:txBody>
      </p:sp>
      <p:cxnSp>
        <p:nvCxnSpPr>
          <p:cNvPr id="249" name="Straight Connector 248"/>
          <p:cNvCxnSpPr/>
          <p:nvPr/>
        </p:nvCxnSpPr>
        <p:spPr>
          <a:xfrm flipH="1">
            <a:off x="5257800" y="2514600"/>
            <a:ext cx="1600200" cy="304800"/>
          </a:xfrm>
          <a:prstGeom prst="line">
            <a:avLst/>
          </a:prstGeom>
          <a:ln w="22225">
            <a:solidFill>
              <a:schemeClr val="tx2">
                <a:lumMod val="50000"/>
              </a:schemeClr>
            </a:solidFill>
            <a:headEnd type="oval"/>
            <a:tailEnd type="oval"/>
          </a:ln>
        </p:spPr>
        <p:style>
          <a:lnRef idx="1">
            <a:schemeClr val="accent6"/>
          </a:lnRef>
          <a:fillRef idx="0">
            <a:schemeClr val="accent6"/>
          </a:fillRef>
          <a:effectRef idx="0">
            <a:schemeClr val="accent6"/>
          </a:effectRef>
          <a:fontRef idx="minor">
            <a:schemeClr val="tx1"/>
          </a:fontRef>
        </p:style>
      </p:cxnSp>
      <p:sp>
        <p:nvSpPr>
          <p:cNvPr id="16" name="Title 6"/>
          <p:cNvSpPr txBox="1">
            <a:spLocks/>
          </p:cNvSpPr>
          <p:nvPr/>
        </p:nvSpPr>
        <p:spPr>
          <a:xfrm>
            <a:off x="1287379" y="228600"/>
            <a:ext cx="6781800" cy="7921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8. </a:t>
            </a:r>
            <a:r>
              <a:rPr lang="cs-CZ" sz="4000" b="1" dirty="0"/>
              <a:t>S každou novou verzí</a:t>
            </a:r>
            <a:r>
              <a:rPr lang="en-US" sz="4000" b="1" dirty="0"/>
              <a:t>.</a:t>
            </a:r>
            <a:endParaRPr lang="en-US" sz="2400" dirty="0"/>
          </a:p>
          <a:p>
            <a:endParaRPr lang="en-US" sz="4000" b="1" dirty="0" smtClean="0"/>
          </a:p>
        </p:txBody>
      </p:sp>
    </p:spTree>
    <p:extLst>
      <p:ext uri="{BB962C8B-B14F-4D97-AF65-F5344CB8AC3E}">
        <p14:creationId xmlns:p14="http://schemas.microsoft.com/office/powerpoint/2010/main" val="338998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pic>
        <p:nvPicPr>
          <p:cNvPr id="9" name="Picture 8" descr="intro_rainbow_ribbon"/>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pic>
        <p:nvPicPr>
          <p:cNvPr id="10" name="Picture 9"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733"/>
            <a:ext cx="9144000" cy="1882205"/>
          </a:xfrm>
          <a:prstGeom prst="rect">
            <a:avLst/>
          </a:prstGeom>
        </p:spPr>
      </p:pic>
      <p:sp>
        <p:nvSpPr>
          <p:cNvPr id="11" name="Title 6"/>
          <p:cNvSpPr txBox="1">
            <a:spLocks/>
          </p:cNvSpPr>
          <p:nvPr/>
        </p:nvSpPr>
        <p:spPr>
          <a:xfrm>
            <a:off x="156633" y="228600"/>
            <a:ext cx="8742784" cy="7921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600" b="1" dirty="0" smtClean="0"/>
              <a:t>Proč je Alma jedinečné řešení? Shrnutí…</a:t>
            </a:r>
            <a:endParaRPr lang="en-US" sz="3600" b="1" dirty="0"/>
          </a:p>
        </p:txBody>
      </p:sp>
      <p:sp>
        <p:nvSpPr>
          <p:cNvPr id="14" name="מלבן מעוגל 32"/>
          <p:cNvSpPr/>
          <p:nvPr/>
        </p:nvSpPr>
        <p:spPr bwMode="auto">
          <a:xfrm>
            <a:off x="172616" y="1183792"/>
            <a:ext cx="8742784" cy="4912208"/>
          </a:xfrm>
          <a:prstGeom prst="roundRect">
            <a:avLst>
              <a:gd name="adj" fmla="val 2727"/>
            </a:avLst>
          </a:prstGeom>
          <a:solidFill>
            <a:schemeClr val="bg1">
              <a:lumMod val="95000"/>
            </a:schemeClr>
          </a:solidFill>
          <a:ln w="76200" cap="flat" cmpd="sng" algn="ctr">
            <a:solidFill>
              <a:schemeClr val="bg1">
                <a:lumMod val="50000"/>
              </a:schemeClr>
            </a:solidFill>
            <a:prstDash val="solid"/>
            <a:round/>
            <a:headEnd type="none" w="med" len="med"/>
            <a:tailEnd type="triangle" w="med" len="med"/>
          </a:ln>
          <a:effectLst/>
        </p:spPr>
        <p:txBody>
          <a:bodyPr lIns="91336" tIns="45668" rIns="91336" bIns="45668"/>
          <a:lstStyle/>
          <a:p>
            <a:pPr algn="ctr" defTabSz="999073" fontAlgn="base">
              <a:spcBef>
                <a:spcPct val="0"/>
              </a:spcBef>
              <a:spcAft>
                <a:spcPct val="0"/>
              </a:spcAft>
              <a:defRPr/>
            </a:pPr>
            <a:endParaRPr lang="en-US" b="1" dirty="0">
              <a:solidFill>
                <a:srgbClr val="000000"/>
              </a:solidFill>
              <a:latin typeface="Arial" pitchFamily="34" charset="0"/>
            </a:endParaRPr>
          </a:p>
        </p:txBody>
      </p:sp>
      <p:sp>
        <p:nvSpPr>
          <p:cNvPr id="15" name="Rectangle 8"/>
          <p:cNvSpPr/>
          <p:nvPr/>
        </p:nvSpPr>
        <p:spPr>
          <a:xfrm>
            <a:off x="292595" y="1299482"/>
            <a:ext cx="2797899" cy="1513090"/>
          </a:xfrm>
          <a:prstGeom prst="roundRect">
            <a:avLst>
              <a:gd name="adj" fmla="val 7716"/>
            </a:avLst>
          </a:prstGeom>
          <a:gradFill flip="none" rotWithShape="1">
            <a:gsLst>
              <a:gs pos="0">
                <a:schemeClr val="accent1">
                  <a:lumMod val="40000"/>
                  <a:lumOff val="60000"/>
                </a:schemeClr>
              </a:gs>
              <a:gs pos="3300">
                <a:schemeClr val="accent1">
                  <a:lumMod val="20000"/>
                  <a:lumOff val="80000"/>
                </a:schemeClr>
              </a:gs>
              <a:gs pos="100000">
                <a:schemeClr val="accent1">
                  <a:lumMod val="75000"/>
                </a:schemeClr>
              </a:gs>
            </a:gsLst>
            <a:lin ang="5400000" scaled="1"/>
            <a:tileRect/>
          </a:gradFill>
          <a:effectLst>
            <a:outerShdw blurRad="63500" sx="102000" sy="102000" algn="ctr" rotWithShape="0">
              <a:prstClr val="black">
                <a:alpha val="40000"/>
              </a:prstClr>
            </a:outerShdw>
          </a:effectLst>
        </p:spPr>
        <p:txBody>
          <a:bodyPr wrap="square" lIns="143834" tIns="107878" rIns="143834" bIns="107878">
            <a:noAutofit/>
          </a:bodyPr>
          <a:lstStyle/>
          <a:p>
            <a:pPr algn="ctr" defTabSz="999073" eaLnBrk="0" fontAlgn="base" hangingPunct="0">
              <a:spcBef>
                <a:spcPts val="600"/>
              </a:spcBef>
              <a:spcAft>
                <a:spcPct val="0"/>
              </a:spcAft>
              <a:tabLst>
                <a:tab pos="0" algn="l"/>
                <a:tab pos="456683" algn="l"/>
                <a:tab pos="913367" algn="l"/>
                <a:tab pos="1370047" algn="l"/>
                <a:tab pos="1826730" algn="l"/>
                <a:tab pos="2283413" algn="l"/>
                <a:tab pos="2740095" algn="l"/>
                <a:tab pos="3196779" algn="l"/>
                <a:tab pos="3653461" algn="l"/>
                <a:tab pos="4110142" algn="l"/>
                <a:tab pos="4566827" algn="l"/>
                <a:tab pos="5023509" algn="l"/>
                <a:tab pos="5480192" algn="l"/>
                <a:tab pos="5936874" algn="l"/>
                <a:tab pos="6393556" algn="l"/>
                <a:tab pos="6850239" algn="l"/>
                <a:tab pos="7306922" algn="l"/>
                <a:tab pos="7763605" algn="l"/>
                <a:tab pos="8220288" algn="l"/>
                <a:tab pos="8676969" algn="l"/>
                <a:tab pos="9133652" algn="l"/>
              </a:tabLst>
            </a:pPr>
            <a:r>
              <a:rPr lang="en-US" sz="2000" b="1" dirty="0" smtClean="0">
                <a:solidFill>
                  <a:schemeClr val="tx2">
                    <a:lumMod val="50000"/>
                  </a:schemeClr>
                </a:solidFill>
                <a:latin typeface="+mj-lt"/>
                <a:cs typeface="Calibri" panose="020F0502020204030204" pitchFamily="34" charset="0"/>
              </a:rPr>
              <a:t> </a:t>
            </a:r>
            <a:r>
              <a:rPr lang="cs-CZ" altLang="zh-CN" sz="2000" b="1" kern="0" dirty="0" smtClean="0">
                <a:ln>
                  <a:solidFill>
                    <a:srgbClr val="000000">
                      <a:alpha val="0"/>
                    </a:srgbClr>
                  </a:solidFill>
                </a:ln>
                <a:solidFill>
                  <a:schemeClr val="tx2">
                    <a:lumMod val="50000"/>
                  </a:schemeClr>
                </a:solidFill>
                <a:latin typeface="+mj-lt"/>
                <a:cs typeface="Calibri" panose="020F0502020204030204" pitchFamily="34" charset="0"/>
                <a:sym typeface="Wingdings" pitchFamily="2" charset="2"/>
              </a:rPr>
              <a:t>Efektivní </a:t>
            </a:r>
            <a:r>
              <a:rPr lang="cs-CZ" altLang="zh-CN" sz="2000" b="1" kern="0" dirty="0" err="1" smtClean="0">
                <a:ln>
                  <a:solidFill>
                    <a:srgbClr val="000000">
                      <a:alpha val="0"/>
                    </a:srgbClr>
                  </a:solidFill>
                </a:ln>
                <a:solidFill>
                  <a:schemeClr val="tx2">
                    <a:lumMod val="50000"/>
                  </a:schemeClr>
                </a:solidFill>
                <a:latin typeface="+mj-lt"/>
                <a:cs typeface="Calibri" panose="020F0502020204030204" pitchFamily="34" charset="0"/>
                <a:sym typeface="Wingdings" pitchFamily="2" charset="2"/>
              </a:rPr>
              <a:t>workflow</a:t>
            </a:r>
            <a:endParaRPr lang="en-US" altLang="zh-CN" sz="2000" b="1" kern="0" dirty="0" smtClean="0">
              <a:ln>
                <a:solidFill>
                  <a:srgbClr val="000000">
                    <a:alpha val="0"/>
                  </a:srgbClr>
                </a:solidFill>
              </a:ln>
              <a:solidFill>
                <a:schemeClr val="tx2">
                  <a:lumMod val="50000"/>
                </a:schemeClr>
              </a:solidFill>
              <a:latin typeface="+mj-lt"/>
              <a:cs typeface="Calibri" panose="020F0502020204030204" pitchFamily="34" charset="0"/>
              <a:sym typeface="Wingdings" pitchFamily="2" charset="2"/>
            </a:endParaRPr>
          </a:p>
        </p:txBody>
      </p:sp>
      <p:sp>
        <p:nvSpPr>
          <p:cNvPr id="16" name="Rectangle 8"/>
          <p:cNvSpPr/>
          <p:nvPr/>
        </p:nvSpPr>
        <p:spPr>
          <a:xfrm>
            <a:off x="339485" y="1355169"/>
            <a:ext cx="2702528" cy="1411075"/>
          </a:xfrm>
          <a:prstGeom prst="roundRect">
            <a:avLst>
              <a:gd name="adj" fmla="val 7716"/>
            </a:avLst>
          </a:prstGeom>
          <a:noFill/>
          <a:ln>
            <a:solidFill>
              <a:schemeClr val="bg1"/>
            </a:solidFill>
          </a:ln>
        </p:spPr>
        <p:txBody>
          <a:bodyPr wrap="square" lIns="143834" tIns="107878" rIns="143834" bIns="107878">
            <a:noAutofit/>
          </a:bodyPr>
          <a:lstStyle/>
          <a:p>
            <a:pPr defTabSz="999073" fontAlgn="base">
              <a:spcBef>
                <a:spcPct val="0"/>
              </a:spcBef>
              <a:spcAft>
                <a:spcPct val="0"/>
              </a:spcAft>
            </a:pPr>
            <a:endParaRPr lang="en-US" b="1" dirty="0" smtClean="0">
              <a:solidFill>
                <a:srgbClr val="FFFFFF"/>
              </a:solidFill>
              <a:latin typeface="Arial" charset="0"/>
            </a:endParaRPr>
          </a:p>
        </p:txBody>
      </p:sp>
      <p:sp>
        <p:nvSpPr>
          <p:cNvPr id="17" name="Rectangle 8"/>
          <p:cNvSpPr/>
          <p:nvPr/>
        </p:nvSpPr>
        <p:spPr>
          <a:xfrm>
            <a:off x="402164" y="2114399"/>
            <a:ext cx="2588016" cy="581240"/>
          </a:xfrm>
          <a:prstGeom prst="roundRect">
            <a:avLst>
              <a:gd name="adj" fmla="val 12211"/>
            </a:avLst>
          </a:prstGeom>
          <a:solidFill>
            <a:srgbClr val="000000">
              <a:alpha val="50196"/>
            </a:srgbClr>
          </a:solidFill>
          <a:ln>
            <a:solidFill>
              <a:schemeClr val="bg1"/>
            </a:solidFill>
          </a:ln>
          <a:effectLst>
            <a:outerShdw blurRad="50800" dist="38100" dir="5400000" algn="t" rotWithShape="0">
              <a:prstClr val="black">
                <a:alpha val="40000"/>
              </a:prstClr>
            </a:outerShdw>
          </a:effectLst>
        </p:spPr>
        <p:txBody>
          <a:bodyPr wrap="square" lIns="143834" tIns="107878" rIns="143834" bIns="107878" anchor="ctr">
            <a:noAutofit/>
          </a:bodyPr>
          <a:lstStyle/>
          <a:p>
            <a:pPr algn="ctr" defTabSz="999073" fontAlgn="base">
              <a:spcBef>
                <a:spcPts val="400"/>
              </a:spcBef>
              <a:spcAft>
                <a:spcPct val="0"/>
              </a:spcAft>
            </a:pPr>
            <a:r>
              <a:rPr lang="cs-CZ" sz="1400" b="1" dirty="0" smtClean="0">
                <a:solidFill>
                  <a:srgbClr val="FFFFFF"/>
                </a:solidFill>
                <a:latin typeface="+mj-lt"/>
              </a:rPr>
              <a:t>Jednotné řešení pro tištěné, elektronické a digitální zdroje</a:t>
            </a:r>
            <a:endParaRPr lang="en-US" sz="1400" b="1" dirty="0">
              <a:solidFill>
                <a:srgbClr val="FFFFFF"/>
              </a:solidFill>
              <a:latin typeface="+mj-lt"/>
            </a:endParaRPr>
          </a:p>
        </p:txBody>
      </p:sp>
      <p:sp>
        <p:nvSpPr>
          <p:cNvPr id="18" name="Rectangle 8"/>
          <p:cNvSpPr/>
          <p:nvPr/>
        </p:nvSpPr>
        <p:spPr>
          <a:xfrm>
            <a:off x="3158888" y="1299482"/>
            <a:ext cx="2797899" cy="1513090"/>
          </a:xfrm>
          <a:prstGeom prst="roundRect">
            <a:avLst>
              <a:gd name="adj" fmla="val 7716"/>
            </a:avLst>
          </a:prstGeom>
          <a:gradFill flip="none" rotWithShape="1">
            <a:gsLst>
              <a:gs pos="0">
                <a:schemeClr val="accent1">
                  <a:lumMod val="40000"/>
                  <a:lumOff val="60000"/>
                </a:schemeClr>
              </a:gs>
              <a:gs pos="3300">
                <a:schemeClr val="accent1">
                  <a:lumMod val="20000"/>
                  <a:lumOff val="80000"/>
                </a:schemeClr>
              </a:gs>
              <a:gs pos="100000">
                <a:schemeClr val="accent1">
                  <a:lumMod val="75000"/>
                </a:schemeClr>
              </a:gs>
            </a:gsLst>
            <a:lin ang="5400000" scaled="1"/>
            <a:tileRect/>
          </a:gradFill>
          <a:effectLst>
            <a:outerShdw blurRad="63500" sx="102000" sy="102000" algn="ctr" rotWithShape="0">
              <a:prstClr val="black">
                <a:alpha val="40000"/>
              </a:prstClr>
            </a:outerShdw>
          </a:effectLst>
        </p:spPr>
        <p:txBody>
          <a:bodyPr wrap="square" lIns="143834" tIns="107878" rIns="143834" bIns="107878">
            <a:noAutofit/>
          </a:bodyPr>
          <a:lstStyle/>
          <a:p>
            <a:pPr algn="ctr" defTabSz="999073" eaLnBrk="0" fontAlgn="base" hangingPunct="0">
              <a:spcBef>
                <a:spcPts val="600"/>
              </a:spcBef>
              <a:spcAft>
                <a:spcPct val="0"/>
              </a:spcAft>
              <a:tabLst>
                <a:tab pos="0" algn="l"/>
                <a:tab pos="456683" algn="l"/>
                <a:tab pos="913367" algn="l"/>
                <a:tab pos="1370047" algn="l"/>
                <a:tab pos="1826730" algn="l"/>
                <a:tab pos="2283413" algn="l"/>
                <a:tab pos="2740095" algn="l"/>
                <a:tab pos="3196779" algn="l"/>
                <a:tab pos="3653461" algn="l"/>
                <a:tab pos="4110142" algn="l"/>
                <a:tab pos="4566827" algn="l"/>
                <a:tab pos="5023509" algn="l"/>
                <a:tab pos="5480192" algn="l"/>
                <a:tab pos="5936874" algn="l"/>
                <a:tab pos="6393556" algn="l"/>
                <a:tab pos="6850239" algn="l"/>
                <a:tab pos="7306922" algn="l"/>
                <a:tab pos="7763605" algn="l"/>
                <a:tab pos="8220288" algn="l"/>
                <a:tab pos="8676969" algn="l"/>
                <a:tab pos="9133652" algn="l"/>
              </a:tabLst>
            </a:pPr>
            <a:r>
              <a:rPr lang="cs-CZ" altLang="zh-CN" sz="2000" b="1" dirty="0" smtClean="0">
                <a:solidFill>
                  <a:schemeClr val="tx2">
                    <a:lumMod val="50000"/>
                  </a:schemeClr>
                </a:solidFill>
                <a:latin typeface="+mj-lt"/>
                <a:cs typeface="Calibri" panose="020F0502020204030204" pitchFamily="34" charset="0"/>
                <a:sym typeface="Wingdings" pitchFamily="2" charset="2"/>
              </a:rPr>
              <a:t>Lepší služby </a:t>
            </a:r>
          </a:p>
          <a:p>
            <a:pPr algn="ctr" defTabSz="999073" eaLnBrk="0" fontAlgn="base" hangingPunct="0">
              <a:spcBef>
                <a:spcPts val="600"/>
              </a:spcBef>
              <a:spcAft>
                <a:spcPct val="0"/>
              </a:spcAft>
              <a:tabLst>
                <a:tab pos="0" algn="l"/>
                <a:tab pos="456683" algn="l"/>
                <a:tab pos="913367" algn="l"/>
                <a:tab pos="1370047" algn="l"/>
                <a:tab pos="1826730" algn="l"/>
                <a:tab pos="2283413" algn="l"/>
                <a:tab pos="2740095" algn="l"/>
                <a:tab pos="3196779" algn="l"/>
                <a:tab pos="3653461" algn="l"/>
                <a:tab pos="4110142" algn="l"/>
                <a:tab pos="4566827" algn="l"/>
                <a:tab pos="5023509" algn="l"/>
                <a:tab pos="5480192" algn="l"/>
                <a:tab pos="5936874" algn="l"/>
                <a:tab pos="6393556" algn="l"/>
                <a:tab pos="6850239" algn="l"/>
                <a:tab pos="7306922" algn="l"/>
                <a:tab pos="7763605" algn="l"/>
                <a:tab pos="8220288" algn="l"/>
                <a:tab pos="8676969" algn="l"/>
                <a:tab pos="9133652" algn="l"/>
              </a:tabLst>
            </a:pPr>
            <a:r>
              <a:rPr lang="cs-CZ" altLang="zh-CN" sz="2000" b="1" dirty="0" smtClean="0">
                <a:solidFill>
                  <a:schemeClr val="tx2">
                    <a:lumMod val="50000"/>
                  </a:schemeClr>
                </a:solidFill>
                <a:latin typeface="+mj-lt"/>
                <a:cs typeface="Calibri" panose="020F0502020204030204" pitchFamily="34" charset="0"/>
                <a:sym typeface="Wingdings" pitchFamily="2" charset="2"/>
              </a:rPr>
              <a:t>čtenářům</a:t>
            </a:r>
            <a:endParaRPr lang="en-US" altLang="zh-CN" sz="2000" b="1" dirty="0">
              <a:solidFill>
                <a:schemeClr val="tx2">
                  <a:lumMod val="50000"/>
                </a:schemeClr>
              </a:solidFill>
              <a:latin typeface="+mj-lt"/>
              <a:cs typeface="Calibri" panose="020F0502020204030204" pitchFamily="34" charset="0"/>
              <a:sym typeface="Wingdings" pitchFamily="2" charset="2"/>
            </a:endParaRPr>
          </a:p>
        </p:txBody>
      </p:sp>
      <p:sp>
        <p:nvSpPr>
          <p:cNvPr id="19" name="Rectangle 8"/>
          <p:cNvSpPr/>
          <p:nvPr/>
        </p:nvSpPr>
        <p:spPr>
          <a:xfrm>
            <a:off x="3205778" y="1355169"/>
            <a:ext cx="2702528" cy="1411075"/>
          </a:xfrm>
          <a:prstGeom prst="roundRect">
            <a:avLst>
              <a:gd name="adj" fmla="val 7716"/>
            </a:avLst>
          </a:prstGeom>
          <a:noFill/>
          <a:ln>
            <a:solidFill>
              <a:schemeClr val="bg1"/>
            </a:solidFill>
          </a:ln>
        </p:spPr>
        <p:txBody>
          <a:bodyPr wrap="square" lIns="143834" tIns="107878" rIns="143834" bIns="107878">
            <a:noAutofit/>
          </a:bodyPr>
          <a:lstStyle/>
          <a:p>
            <a:pPr defTabSz="999073" fontAlgn="base">
              <a:spcBef>
                <a:spcPct val="0"/>
              </a:spcBef>
              <a:spcAft>
                <a:spcPct val="0"/>
              </a:spcAft>
            </a:pPr>
            <a:endParaRPr lang="en-US" b="1" dirty="0" smtClean="0">
              <a:solidFill>
                <a:srgbClr val="FFFFFF"/>
              </a:solidFill>
              <a:latin typeface="Arial" charset="0"/>
            </a:endParaRPr>
          </a:p>
        </p:txBody>
      </p:sp>
      <p:sp>
        <p:nvSpPr>
          <p:cNvPr id="20" name="Rectangle 8"/>
          <p:cNvSpPr/>
          <p:nvPr/>
        </p:nvSpPr>
        <p:spPr>
          <a:xfrm>
            <a:off x="3268457" y="2114399"/>
            <a:ext cx="2588016" cy="581240"/>
          </a:xfrm>
          <a:prstGeom prst="roundRect">
            <a:avLst>
              <a:gd name="adj" fmla="val 12211"/>
            </a:avLst>
          </a:prstGeom>
          <a:solidFill>
            <a:srgbClr val="000000">
              <a:alpha val="50196"/>
            </a:srgbClr>
          </a:solidFill>
          <a:ln>
            <a:solidFill>
              <a:schemeClr val="bg1"/>
            </a:solidFill>
          </a:ln>
          <a:effectLst>
            <a:outerShdw blurRad="50800" dist="38100" dir="5400000" algn="t" rotWithShape="0">
              <a:prstClr val="black">
                <a:alpha val="40000"/>
              </a:prstClr>
            </a:outerShdw>
          </a:effectLst>
        </p:spPr>
        <p:txBody>
          <a:bodyPr wrap="square" lIns="143834" tIns="107878" rIns="143834" bIns="107878" anchor="ctr">
            <a:noAutofit/>
          </a:bodyPr>
          <a:lstStyle/>
          <a:p>
            <a:pPr algn="ctr" defTabSz="999073" fontAlgn="base">
              <a:spcBef>
                <a:spcPts val="400"/>
              </a:spcBef>
              <a:spcAft>
                <a:spcPct val="0"/>
              </a:spcAft>
            </a:pPr>
            <a:r>
              <a:rPr lang="cs-CZ" sz="1400" b="1" dirty="0" smtClean="0">
                <a:solidFill>
                  <a:srgbClr val="FFFFFF"/>
                </a:solidFill>
                <a:latin typeface="+mj-lt"/>
              </a:rPr>
              <a:t>Integrace se sofistikovaným </a:t>
            </a:r>
            <a:r>
              <a:rPr lang="cs-CZ" sz="1400" b="1" dirty="0" err="1" smtClean="0">
                <a:solidFill>
                  <a:srgbClr val="FFFFFF"/>
                </a:solidFill>
                <a:latin typeface="+mj-lt"/>
              </a:rPr>
              <a:t>discovery</a:t>
            </a:r>
            <a:endParaRPr lang="en-US" sz="1400" b="1" dirty="0">
              <a:solidFill>
                <a:srgbClr val="FFFFFF"/>
              </a:solidFill>
              <a:latin typeface="+mj-lt"/>
            </a:endParaRPr>
          </a:p>
        </p:txBody>
      </p:sp>
      <p:sp>
        <p:nvSpPr>
          <p:cNvPr id="21" name="Rectangle 8"/>
          <p:cNvSpPr/>
          <p:nvPr/>
        </p:nvSpPr>
        <p:spPr>
          <a:xfrm>
            <a:off x="6007596" y="1299482"/>
            <a:ext cx="2797899" cy="1513090"/>
          </a:xfrm>
          <a:prstGeom prst="roundRect">
            <a:avLst>
              <a:gd name="adj" fmla="val 7716"/>
            </a:avLst>
          </a:prstGeom>
          <a:gradFill flip="none" rotWithShape="1">
            <a:gsLst>
              <a:gs pos="0">
                <a:schemeClr val="accent1">
                  <a:lumMod val="40000"/>
                  <a:lumOff val="60000"/>
                </a:schemeClr>
              </a:gs>
              <a:gs pos="3300">
                <a:schemeClr val="accent1">
                  <a:lumMod val="20000"/>
                  <a:lumOff val="80000"/>
                </a:schemeClr>
              </a:gs>
              <a:gs pos="100000">
                <a:schemeClr val="accent1">
                  <a:lumMod val="75000"/>
                </a:schemeClr>
              </a:gs>
            </a:gsLst>
            <a:lin ang="5400000" scaled="1"/>
            <a:tileRect/>
          </a:gradFill>
          <a:effectLst>
            <a:outerShdw blurRad="63500" sx="102000" sy="102000" algn="ctr" rotWithShape="0">
              <a:prstClr val="black">
                <a:alpha val="40000"/>
              </a:prstClr>
            </a:outerShdw>
          </a:effectLst>
        </p:spPr>
        <p:txBody>
          <a:bodyPr wrap="square" lIns="143834" tIns="107878" rIns="143834" bIns="107878">
            <a:noAutofit/>
          </a:bodyPr>
          <a:lstStyle/>
          <a:p>
            <a:pPr algn="ctr" defTabSz="999073" eaLnBrk="0" fontAlgn="base" hangingPunct="0">
              <a:spcAft>
                <a:spcPct val="0"/>
              </a:spcAft>
              <a:tabLst>
                <a:tab pos="0" algn="l"/>
                <a:tab pos="456683" algn="l"/>
                <a:tab pos="913367" algn="l"/>
                <a:tab pos="1370047" algn="l"/>
                <a:tab pos="1826730" algn="l"/>
                <a:tab pos="2283413" algn="l"/>
                <a:tab pos="2740095" algn="l"/>
                <a:tab pos="3196779" algn="l"/>
                <a:tab pos="3653461" algn="l"/>
                <a:tab pos="4110142" algn="l"/>
                <a:tab pos="4566827" algn="l"/>
                <a:tab pos="5023509" algn="l"/>
                <a:tab pos="5480192" algn="l"/>
                <a:tab pos="5936874" algn="l"/>
                <a:tab pos="6393556" algn="l"/>
                <a:tab pos="6850239" algn="l"/>
                <a:tab pos="7306922" algn="l"/>
                <a:tab pos="7763605" algn="l"/>
                <a:tab pos="8220288" algn="l"/>
                <a:tab pos="8676969" algn="l"/>
                <a:tab pos="9133652" algn="l"/>
              </a:tabLst>
            </a:pPr>
            <a:r>
              <a:rPr lang="cs-CZ" altLang="zh-CN" sz="2000" b="1" dirty="0" smtClean="0">
                <a:solidFill>
                  <a:schemeClr val="tx2">
                    <a:lumMod val="50000"/>
                  </a:schemeClr>
                </a:solidFill>
                <a:latin typeface="+mj-lt"/>
                <a:cs typeface="Calibri" panose="020F0502020204030204" pitchFamily="34" charset="0"/>
                <a:sym typeface="Wingdings" pitchFamily="2" charset="2"/>
              </a:rPr>
              <a:t>Vyšší produktivita</a:t>
            </a:r>
            <a:endParaRPr lang="en-US" altLang="zh-CN" sz="2000" b="1" dirty="0" smtClean="0">
              <a:solidFill>
                <a:schemeClr val="tx2">
                  <a:lumMod val="50000"/>
                </a:schemeClr>
              </a:solidFill>
              <a:latin typeface="+mj-lt"/>
              <a:cs typeface="Calibri" panose="020F0502020204030204" pitchFamily="34" charset="0"/>
              <a:sym typeface="Wingdings" pitchFamily="2" charset="2"/>
            </a:endParaRPr>
          </a:p>
        </p:txBody>
      </p:sp>
      <p:sp>
        <p:nvSpPr>
          <p:cNvPr id="22" name="Rectangle 8"/>
          <p:cNvSpPr/>
          <p:nvPr/>
        </p:nvSpPr>
        <p:spPr>
          <a:xfrm>
            <a:off x="6054486" y="1355169"/>
            <a:ext cx="2702528" cy="1411075"/>
          </a:xfrm>
          <a:prstGeom prst="roundRect">
            <a:avLst>
              <a:gd name="adj" fmla="val 7716"/>
            </a:avLst>
          </a:prstGeom>
          <a:noFill/>
          <a:ln>
            <a:solidFill>
              <a:schemeClr val="bg1"/>
            </a:solidFill>
          </a:ln>
        </p:spPr>
        <p:txBody>
          <a:bodyPr wrap="square" lIns="143834" tIns="107878" rIns="143834" bIns="107878">
            <a:noAutofit/>
          </a:bodyPr>
          <a:lstStyle/>
          <a:p>
            <a:pPr defTabSz="999073" fontAlgn="base">
              <a:spcBef>
                <a:spcPct val="0"/>
              </a:spcBef>
              <a:spcAft>
                <a:spcPct val="0"/>
              </a:spcAft>
            </a:pPr>
            <a:endParaRPr lang="en-US" b="1" dirty="0" smtClean="0">
              <a:solidFill>
                <a:srgbClr val="FFFFFF"/>
              </a:solidFill>
              <a:latin typeface="Arial" charset="0"/>
            </a:endParaRPr>
          </a:p>
        </p:txBody>
      </p:sp>
      <p:sp>
        <p:nvSpPr>
          <p:cNvPr id="23" name="Rectangle 8"/>
          <p:cNvSpPr/>
          <p:nvPr/>
        </p:nvSpPr>
        <p:spPr>
          <a:xfrm>
            <a:off x="6117165" y="2114399"/>
            <a:ext cx="2588016" cy="581240"/>
          </a:xfrm>
          <a:prstGeom prst="roundRect">
            <a:avLst>
              <a:gd name="adj" fmla="val 12211"/>
            </a:avLst>
          </a:prstGeom>
          <a:solidFill>
            <a:srgbClr val="000000">
              <a:alpha val="50196"/>
            </a:srgbClr>
          </a:solidFill>
          <a:ln>
            <a:solidFill>
              <a:schemeClr val="bg1"/>
            </a:solidFill>
          </a:ln>
          <a:effectLst>
            <a:outerShdw blurRad="50800" dist="38100" dir="5400000" algn="t" rotWithShape="0">
              <a:prstClr val="black">
                <a:alpha val="40000"/>
              </a:prstClr>
            </a:outerShdw>
          </a:effectLst>
        </p:spPr>
        <p:txBody>
          <a:bodyPr wrap="square" lIns="143834" tIns="107878" rIns="143834" bIns="107878" anchor="ctr">
            <a:noAutofit/>
          </a:bodyPr>
          <a:lstStyle/>
          <a:p>
            <a:pPr algn="ctr" defTabSz="999073" fontAlgn="base">
              <a:spcBef>
                <a:spcPts val="400"/>
              </a:spcBef>
              <a:spcAft>
                <a:spcPct val="0"/>
              </a:spcAft>
            </a:pPr>
            <a:r>
              <a:rPr lang="cs-CZ" sz="1400" b="1" dirty="0" smtClean="0">
                <a:solidFill>
                  <a:srgbClr val="FFFFFF"/>
                </a:solidFill>
                <a:latin typeface="+mj-lt"/>
              </a:rPr>
              <a:t>Automatizace </a:t>
            </a:r>
            <a:r>
              <a:rPr lang="cs-CZ" sz="1400" b="1" dirty="0" err="1" smtClean="0">
                <a:solidFill>
                  <a:srgbClr val="FFFFFF"/>
                </a:solidFill>
                <a:latin typeface="+mj-lt"/>
              </a:rPr>
              <a:t>workflow</a:t>
            </a:r>
            <a:endParaRPr lang="cs-CZ" sz="1400" b="1" dirty="0" smtClean="0">
              <a:solidFill>
                <a:srgbClr val="FFFFFF"/>
              </a:solidFill>
              <a:latin typeface="+mj-lt"/>
            </a:endParaRPr>
          </a:p>
          <a:p>
            <a:pPr algn="ctr" defTabSz="999073" fontAlgn="base">
              <a:spcBef>
                <a:spcPts val="400"/>
              </a:spcBef>
              <a:spcAft>
                <a:spcPct val="0"/>
              </a:spcAft>
            </a:pPr>
            <a:r>
              <a:rPr lang="en-US" sz="1400" b="1" dirty="0" smtClean="0">
                <a:solidFill>
                  <a:srgbClr val="FFFFFF"/>
                </a:solidFill>
                <a:latin typeface="+mj-lt"/>
              </a:rPr>
              <a:t>(</a:t>
            </a:r>
            <a:r>
              <a:rPr lang="cs-CZ" sz="1400" b="1" dirty="0">
                <a:solidFill>
                  <a:srgbClr val="FFFFFF"/>
                </a:solidFill>
                <a:latin typeface="+mj-lt"/>
              </a:rPr>
              <a:t>P</a:t>
            </a:r>
            <a:r>
              <a:rPr lang="cs-CZ" sz="1400" b="1" dirty="0" smtClean="0">
                <a:solidFill>
                  <a:srgbClr val="FFFFFF"/>
                </a:solidFill>
                <a:latin typeface="+mj-lt"/>
              </a:rPr>
              <a:t>řehledy úkolů - výjimek</a:t>
            </a:r>
            <a:r>
              <a:rPr lang="en-US" sz="1400" b="1" dirty="0" smtClean="0">
                <a:solidFill>
                  <a:srgbClr val="FFFFFF"/>
                </a:solidFill>
                <a:latin typeface="+mj-lt"/>
              </a:rPr>
              <a:t>)</a:t>
            </a:r>
            <a:endParaRPr lang="en-US" sz="1400" b="1" dirty="0">
              <a:solidFill>
                <a:srgbClr val="FFFFFF"/>
              </a:solidFill>
              <a:latin typeface="+mj-lt"/>
            </a:endParaRPr>
          </a:p>
        </p:txBody>
      </p:sp>
      <p:sp>
        <p:nvSpPr>
          <p:cNvPr id="24" name="Rectangle 8"/>
          <p:cNvSpPr/>
          <p:nvPr/>
        </p:nvSpPr>
        <p:spPr>
          <a:xfrm>
            <a:off x="292595" y="2882097"/>
            <a:ext cx="2797899" cy="1513090"/>
          </a:xfrm>
          <a:prstGeom prst="roundRect">
            <a:avLst>
              <a:gd name="adj" fmla="val 7716"/>
            </a:avLst>
          </a:prstGeom>
          <a:gradFill flip="none" rotWithShape="1">
            <a:gsLst>
              <a:gs pos="0">
                <a:schemeClr val="accent1">
                  <a:lumMod val="40000"/>
                  <a:lumOff val="60000"/>
                </a:schemeClr>
              </a:gs>
              <a:gs pos="3300">
                <a:schemeClr val="accent1">
                  <a:lumMod val="20000"/>
                  <a:lumOff val="80000"/>
                </a:schemeClr>
              </a:gs>
              <a:gs pos="100000">
                <a:schemeClr val="accent1">
                  <a:lumMod val="75000"/>
                </a:schemeClr>
              </a:gs>
            </a:gsLst>
            <a:lin ang="5400000" scaled="1"/>
            <a:tileRect/>
          </a:gradFill>
          <a:effectLst>
            <a:outerShdw blurRad="63500" sx="102000" sy="102000" algn="ctr" rotWithShape="0">
              <a:prstClr val="black">
                <a:alpha val="40000"/>
              </a:prstClr>
            </a:outerShdw>
          </a:effectLst>
        </p:spPr>
        <p:txBody>
          <a:bodyPr wrap="square" lIns="143834" tIns="107878" rIns="143834" bIns="107878">
            <a:noAutofit/>
          </a:bodyPr>
          <a:lstStyle/>
          <a:p>
            <a:pPr algn="ctr" defTabSz="999073" eaLnBrk="0" fontAlgn="base" hangingPunct="0">
              <a:spcBef>
                <a:spcPts val="600"/>
              </a:spcBef>
              <a:spcAft>
                <a:spcPct val="0"/>
              </a:spcAft>
              <a:tabLst>
                <a:tab pos="0" algn="l"/>
                <a:tab pos="456683" algn="l"/>
                <a:tab pos="913367" algn="l"/>
                <a:tab pos="1370047" algn="l"/>
                <a:tab pos="1826730" algn="l"/>
                <a:tab pos="2283413" algn="l"/>
                <a:tab pos="2740095" algn="l"/>
                <a:tab pos="3196779" algn="l"/>
                <a:tab pos="3653461" algn="l"/>
                <a:tab pos="4110142" algn="l"/>
                <a:tab pos="4566827" algn="l"/>
                <a:tab pos="5023509" algn="l"/>
                <a:tab pos="5480192" algn="l"/>
                <a:tab pos="5936874" algn="l"/>
                <a:tab pos="6393556" algn="l"/>
                <a:tab pos="6850239" algn="l"/>
                <a:tab pos="7306922" algn="l"/>
                <a:tab pos="7763605" algn="l"/>
                <a:tab pos="8220288" algn="l"/>
                <a:tab pos="8676969" algn="l"/>
                <a:tab pos="9133652" algn="l"/>
              </a:tabLst>
            </a:pPr>
            <a:r>
              <a:rPr lang="cs-CZ" altLang="zh-CN" sz="2000" b="1" dirty="0" smtClean="0">
                <a:solidFill>
                  <a:schemeClr val="tx2">
                    <a:lumMod val="50000"/>
                  </a:schemeClr>
                </a:solidFill>
                <a:latin typeface="+mj-lt"/>
                <a:cs typeface="Calibri" panose="020F0502020204030204" pitchFamily="34" charset="0"/>
                <a:sym typeface="Wingdings" pitchFamily="2" charset="2"/>
              </a:rPr>
              <a:t>Optimalizace využití sbírek </a:t>
            </a:r>
            <a:endParaRPr lang="en-US" altLang="zh-CN" sz="2000" b="1" dirty="0">
              <a:solidFill>
                <a:schemeClr val="tx2">
                  <a:lumMod val="50000"/>
                </a:schemeClr>
              </a:solidFill>
              <a:latin typeface="+mj-lt"/>
              <a:cs typeface="Calibri" panose="020F0502020204030204" pitchFamily="34" charset="0"/>
              <a:sym typeface="Wingdings" pitchFamily="2" charset="2"/>
            </a:endParaRPr>
          </a:p>
        </p:txBody>
      </p:sp>
      <p:sp>
        <p:nvSpPr>
          <p:cNvPr id="25" name="Rectangle 8"/>
          <p:cNvSpPr/>
          <p:nvPr/>
        </p:nvSpPr>
        <p:spPr>
          <a:xfrm>
            <a:off x="339485" y="2937784"/>
            <a:ext cx="2702528" cy="1411075"/>
          </a:xfrm>
          <a:prstGeom prst="roundRect">
            <a:avLst>
              <a:gd name="adj" fmla="val 7716"/>
            </a:avLst>
          </a:prstGeom>
          <a:noFill/>
          <a:ln>
            <a:solidFill>
              <a:schemeClr val="bg1"/>
            </a:solidFill>
          </a:ln>
        </p:spPr>
        <p:txBody>
          <a:bodyPr wrap="square" lIns="143834" tIns="107878" rIns="143834" bIns="107878">
            <a:noAutofit/>
          </a:bodyPr>
          <a:lstStyle/>
          <a:p>
            <a:pPr defTabSz="999073" fontAlgn="base">
              <a:spcBef>
                <a:spcPct val="0"/>
              </a:spcBef>
              <a:spcAft>
                <a:spcPct val="0"/>
              </a:spcAft>
            </a:pPr>
            <a:endParaRPr lang="en-US" b="1" dirty="0" smtClean="0">
              <a:solidFill>
                <a:srgbClr val="FFFFFF"/>
              </a:solidFill>
              <a:latin typeface="Arial" charset="0"/>
            </a:endParaRPr>
          </a:p>
        </p:txBody>
      </p:sp>
      <p:sp>
        <p:nvSpPr>
          <p:cNvPr id="26" name="Rectangle 8"/>
          <p:cNvSpPr/>
          <p:nvPr/>
        </p:nvSpPr>
        <p:spPr>
          <a:xfrm>
            <a:off x="402164" y="3697014"/>
            <a:ext cx="2588016" cy="581240"/>
          </a:xfrm>
          <a:prstGeom prst="roundRect">
            <a:avLst>
              <a:gd name="adj" fmla="val 12211"/>
            </a:avLst>
          </a:prstGeom>
          <a:solidFill>
            <a:srgbClr val="000000">
              <a:alpha val="50196"/>
            </a:srgbClr>
          </a:solidFill>
          <a:ln>
            <a:solidFill>
              <a:schemeClr val="bg1"/>
            </a:solidFill>
          </a:ln>
          <a:effectLst>
            <a:outerShdw blurRad="50800" dist="38100" dir="5400000" algn="t" rotWithShape="0">
              <a:prstClr val="black">
                <a:alpha val="40000"/>
              </a:prstClr>
            </a:outerShdw>
          </a:effectLst>
        </p:spPr>
        <p:txBody>
          <a:bodyPr wrap="square" lIns="143834" tIns="107878" rIns="143834" bIns="107878" anchor="ctr">
            <a:noAutofit/>
          </a:bodyPr>
          <a:lstStyle/>
          <a:p>
            <a:pPr algn="ctr" defTabSz="999073" fontAlgn="base">
              <a:spcBef>
                <a:spcPts val="400"/>
              </a:spcBef>
              <a:spcAft>
                <a:spcPct val="0"/>
              </a:spcAft>
            </a:pPr>
            <a:r>
              <a:rPr lang="cs-CZ" sz="1400" b="1" dirty="0" smtClean="0">
                <a:solidFill>
                  <a:srgbClr val="FFFFFF"/>
                </a:solidFill>
                <a:latin typeface="+mj-lt"/>
              </a:rPr>
              <a:t>Komplexní analytiky (rozhodování na základě dat</a:t>
            </a:r>
            <a:r>
              <a:rPr lang="en-US" sz="1400" b="1" dirty="0" smtClean="0">
                <a:solidFill>
                  <a:srgbClr val="FFFFFF"/>
                </a:solidFill>
                <a:latin typeface="+mj-lt"/>
              </a:rPr>
              <a:t>)</a:t>
            </a:r>
            <a:endParaRPr lang="en-US" sz="1400" b="1" dirty="0">
              <a:solidFill>
                <a:srgbClr val="FFFFFF"/>
              </a:solidFill>
              <a:latin typeface="+mj-lt"/>
            </a:endParaRPr>
          </a:p>
        </p:txBody>
      </p:sp>
      <p:sp>
        <p:nvSpPr>
          <p:cNvPr id="27" name="Rectangle 8"/>
          <p:cNvSpPr/>
          <p:nvPr/>
        </p:nvSpPr>
        <p:spPr>
          <a:xfrm>
            <a:off x="3158888" y="2882097"/>
            <a:ext cx="2797899" cy="1513090"/>
          </a:xfrm>
          <a:prstGeom prst="roundRect">
            <a:avLst>
              <a:gd name="adj" fmla="val 7716"/>
            </a:avLst>
          </a:prstGeom>
          <a:gradFill flip="none" rotWithShape="1">
            <a:gsLst>
              <a:gs pos="0">
                <a:schemeClr val="accent1">
                  <a:lumMod val="40000"/>
                  <a:lumOff val="60000"/>
                </a:schemeClr>
              </a:gs>
              <a:gs pos="3300">
                <a:schemeClr val="accent1">
                  <a:lumMod val="20000"/>
                  <a:lumOff val="80000"/>
                </a:schemeClr>
              </a:gs>
              <a:gs pos="100000">
                <a:schemeClr val="accent1">
                  <a:lumMod val="75000"/>
                </a:schemeClr>
              </a:gs>
            </a:gsLst>
            <a:lin ang="5400000" scaled="1"/>
            <a:tileRect/>
          </a:gradFill>
          <a:effectLst>
            <a:outerShdw blurRad="63500" sx="102000" sy="102000" algn="ctr" rotWithShape="0">
              <a:prstClr val="black">
                <a:alpha val="40000"/>
              </a:prstClr>
            </a:outerShdw>
          </a:effectLst>
        </p:spPr>
        <p:txBody>
          <a:bodyPr wrap="square" lIns="143834" tIns="107878" rIns="143834" bIns="107878">
            <a:noAutofit/>
          </a:bodyPr>
          <a:lstStyle/>
          <a:p>
            <a:pPr algn="ctr" defTabSz="999073" eaLnBrk="0" fontAlgn="base" hangingPunct="0">
              <a:spcAft>
                <a:spcPct val="0"/>
              </a:spcAft>
              <a:tabLst>
                <a:tab pos="0" algn="l"/>
                <a:tab pos="456683" algn="l"/>
                <a:tab pos="913367" algn="l"/>
                <a:tab pos="1370047" algn="l"/>
                <a:tab pos="1826730" algn="l"/>
                <a:tab pos="2283413" algn="l"/>
                <a:tab pos="2740095" algn="l"/>
                <a:tab pos="3196779" algn="l"/>
                <a:tab pos="3653461" algn="l"/>
                <a:tab pos="4110142" algn="l"/>
                <a:tab pos="4566827" algn="l"/>
                <a:tab pos="5023509" algn="l"/>
                <a:tab pos="5480192" algn="l"/>
                <a:tab pos="5936874" algn="l"/>
                <a:tab pos="6393556" algn="l"/>
                <a:tab pos="6850239" algn="l"/>
                <a:tab pos="7306922" algn="l"/>
                <a:tab pos="7763605" algn="l"/>
                <a:tab pos="8220288" algn="l"/>
                <a:tab pos="8676969" algn="l"/>
                <a:tab pos="9133652" algn="l"/>
              </a:tabLst>
            </a:pPr>
            <a:r>
              <a:rPr lang="cs-CZ" altLang="zh-CN" sz="2000" b="1" dirty="0" smtClean="0">
                <a:solidFill>
                  <a:schemeClr val="tx2">
                    <a:lumMod val="50000"/>
                  </a:schemeClr>
                </a:solidFill>
                <a:latin typeface="+mj-lt"/>
                <a:cs typeface="Calibri" panose="020F0502020204030204" pitchFamily="34" charset="0"/>
                <a:sym typeface="Wingdings" pitchFamily="2" charset="2"/>
              </a:rPr>
              <a:t>Jedinečná a sdílená data</a:t>
            </a:r>
            <a:endParaRPr lang="en-US" altLang="zh-CN" sz="2000" b="1" dirty="0" smtClean="0">
              <a:solidFill>
                <a:schemeClr val="tx2">
                  <a:lumMod val="50000"/>
                </a:schemeClr>
              </a:solidFill>
              <a:latin typeface="+mj-lt"/>
              <a:cs typeface="Calibri" panose="020F0502020204030204" pitchFamily="34" charset="0"/>
              <a:sym typeface="Wingdings" pitchFamily="2" charset="2"/>
            </a:endParaRPr>
          </a:p>
        </p:txBody>
      </p:sp>
      <p:sp>
        <p:nvSpPr>
          <p:cNvPr id="28" name="Rectangle 8"/>
          <p:cNvSpPr/>
          <p:nvPr/>
        </p:nvSpPr>
        <p:spPr>
          <a:xfrm>
            <a:off x="3205778" y="2937784"/>
            <a:ext cx="2702528" cy="1411075"/>
          </a:xfrm>
          <a:prstGeom prst="roundRect">
            <a:avLst>
              <a:gd name="adj" fmla="val 7716"/>
            </a:avLst>
          </a:prstGeom>
          <a:noFill/>
          <a:ln>
            <a:solidFill>
              <a:schemeClr val="bg1"/>
            </a:solidFill>
          </a:ln>
        </p:spPr>
        <p:txBody>
          <a:bodyPr wrap="square" lIns="143834" tIns="107878" rIns="143834" bIns="107878">
            <a:noAutofit/>
          </a:bodyPr>
          <a:lstStyle/>
          <a:p>
            <a:pPr defTabSz="999073" fontAlgn="base">
              <a:spcBef>
                <a:spcPct val="0"/>
              </a:spcBef>
              <a:spcAft>
                <a:spcPct val="0"/>
              </a:spcAft>
            </a:pPr>
            <a:endParaRPr lang="en-US" b="1" dirty="0" smtClean="0">
              <a:solidFill>
                <a:srgbClr val="FFFFFF"/>
              </a:solidFill>
              <a:latin typeface="Arial" charset="0"/>
            </a:endParaRPr>
          </a:p>
        </p:txBody>
      </p:sp>
      <p:sp>
        <p:nvSpPr>
          <p:cNvPr id="29" name="Rectangle 8"/>
          <p:cNvSpPr/>
          <p:nvPr/>
        </p:nvSpPr>
        <p:spPr>
          <a:xfrm>
            <a:off x="3268457" y="3697014"/>
            <a:ext cx="2588016" cy="581240"/>
          </a:xfrm>
          <a:prstGeom prst="roundRect">
            <a:avLst>
              <a:gd name="adj" fmla="val 12211"/>
            </a:avLst>
          </a:prstGeom>
          <a:solidFill>
            <a:srgbClr val="000000">
              <a:alpha val="50196"/>
            </a:srgbClr>
          </a:solidFill>
          <a:ln>
            <a:solidFill>
              <a:schemeClr val="bg1"/>
            </a:solidFill>
          </a:ln>
          <a:effectLst>
            <a:outerShdw blurRad="50800" dist="38100" dir="5400000" algn="t" rotWithShape="0">
              <a:prstClr val="black">
                <a:alpha val="40000"/>
              </a:prstClr>
            </a:outerShdw>
          </a:effectLst>
        </p:spPr>
        <p:txBody>
          <a:bodyPr wrap="square" lIns="143834" tIns="107878" rIns="143834" bIns="107878" anchor="ctr">
            <a:noAutofit/>
          </a:bodyPr>
          <a:lstStyle/>
          <a:p>
            <a:pPr algn="ctr" defTabSz="999073" fontAlgn="base">
              <a:spcBef>
                <a:spcPts val="400"/>
              </a:spcBef>
              <a:spcAft>
                <a:spcPct val="0"/>
              </a:spcAft>
            </a:pPr>
            <a:r>
              <a:rPr lang="cs-CZ" sz="1400" b="1" dirty="0" smtClean="0">
                <a:solidFill>
                  <a:srgbClr val="FFFFFF"/>
                </a:solidFill>
                <a:latin typeface="+mj-lt"/>
              </a:rPr>
              <a:t>Hybridní model – instituce vs. komunitní zóna</a:t>
            </a:r>
            <a:endParaRPr lang="en-US" sz="1400" b="1" dirty="0">
              <a:solidFill>
                <a:srgbClr val="FFFFFF"/>
              </a:solidFill>
              <a:latin typeface="+mj-lt"/>
            </a:endParaRPr>
          </a:p>
        </p:txBody>
      </p:sp>
      <p:sp>
        <p:nvSpPr>
          <p:cNvPr id="30" name="Rectangle 8"/>
          <p:cNvSpPr/>
          <p:nvPr/>
        </p:nvSpPr>
        <p:spPr>
          <a:xfrm>
            <a:off x="6007596" y="2882097"/>
            <a:ext cx="2797899" cy="1513090"/>
          </a:xfrm>
          <a:prstGeom prst="roundRect">
            <a:avLst>
              <a:gd name="adj" fmla="val 7716"/>
            </a:avLst>
          </a:prstGeom>
          <a:gradFill flip="none" rotWithShape="1">
            <a:gsLst>
              <a:gs pos="0">
                <a:schemeClr val="accent1">
                  <a:lumMod val="40000"/>
                  <a:lumOff val="60000"/>
                </a:schemeClr>
              </a:gs>
              <a:gs pos="3300">
                <a:schemeClr val="accent1">
                  <a:lumMod val="20000"/>
                  <a:lumOff val="80000"/>
                </a:schemeClr>
              </a:gs>
              <a:gs pos="100000">
                <a:schemeClr val="accent1">
                  <a:lumMod val="75000"/>
                </a:schemeClr>
              </a:gs>
            </a:gsLst>
            <a:lin ang="5400000" scaled="1"/>
            <a:tileRect/>
          </a:gradFill>
          <a:effectLst>
            <a:outerShdw blurRad="63500" sx="102000" sy="102000" algn="ctr" rotWithShape="0">
              <a:prstClr val="black">
                <a:alpha val="40000"/>
              </a:prstClr>
            </a:outerShdw>
          </a:effectLst>
        </p:spPr>
        <p:txBody>
          <a:bodyPr wrap="square" lIns="143834" tIns="107878" rIns="143834" bIns="107878">
            <a:noAutofit/>
          </a:bodyPr>
          <a:lstStyle/>
          <a:p>
            <a:pPr algn="ctr" defTabSz="999073" eaLnBrk="0" fontAlgn="base" hangingPunct="0">
              <a:spcBef>
                <a:spcPts val="600"/>
              </a:spcBef>
              <a:spcAft>
                <a:spcPct val="0"/>
              </a:spcAft>
              <a:tabLst>
                <a:tab pos="0" algn="l"/>
                <a:tab pos="456683" algn="l"/>
                <a:tab pos="913367" algn="l"/>
                <a:tab pos="1370047" algn="l"/>
                <a:tab pos="1826730" algn="l"/>
                <a:tab pos="2283413" algn="l"/>
                <a:tab pos="2740095" algn="l"/>
                <a:tab pos="3196779" algn="l"/>
                <a:tab pos="3653461" algn="l"/>
                <a:tab pos="4110142" algn="l"/>
                <a:tab pos="4566827" algn="l"/>
                <a:tab pos="5023509" algn="l"/>
                <a:tab pos="5480192" algn="l"/>
                <a:tab pos="5936874" algn="l"/>
                <a:tab pos="6393556" algn="l"/>
                <a:tab pos="6850239" algn="l"/>
                <a:tab pos="7306922" algn="l"/>
                <a:tab pos="7763605" algn="l"/>
                <a:tab pos="8220288" algn="l"/>
                <a:tab pos="8676969" algn="l"/>
                <a:tab pos="9133652" algn="l"/>
              </a:tabLst>
            </a:pPr>
            <a:r>
              <a:rPr lang="en-US" sz="2000" b="1" dirty="0">
                <a:solidFill>
                  <a:schemeClr val="tx2">
                    <a:lumMod val="50000"/>
                  </a:schemeClr>
                </a:solidFill>
                <a:latin typeface="+mj-lt"/>
                <a:cs typeface="Calibri" panose="020F0502020204030204" pitchFamily="34" charset="0"/>
              </a:rPr>
              <a:t> </a:t>
            </a:r>
            <a:r>
              <a:rPr lang="en-US" altLang="zh-CN" sz="2000" b="1" dirty="0" err="1" smtClean="0">
                <a:solidFill>
                  <a:schemeClr val="tx2">
                    <a:lumMod val="50000"/>
                  </a:schemeClr>
                </a:solidFill>
                <a:latin typeface="+mj-lt"/>
                <a:cs typeface="Calibri" panose="020F0502020204030204" pitchFamily="34" charset="0"/>
                <a:sym typeface="Wingdings" pitchFamily="2" charset="2"/>
              </a:rPr>
              <a:t>Interoperabilit</a:t>
            </a:r>
            <a:r>
              <a:rPr lang="cs-CZ" altLang="zh-CN" sz="2000" b="1" dirty="0" smtClean="0">
                <a:solidFill>
                  <a:schemeClr val="tx2">
                    <a:lumMod val="50000"/>
                  </a:schemeClr>
                </a:solidFill>
                <a:latin typeface="+mj-lt"/>
                <a:cs typeface="Calibri" panose="020F0502020204030204" pitchFamily="34" charset="0"/>
                <a:sym typeface="Wingdings" pitchFamily="2" charset="2"/>
              </a:rPr>
              <a:t>a</a:t>
            </a:r>
            <a:r>
              <a:rPr lang="en-US" altLang="zh-CN" sz="2000" b="1" dirty="0" smtClean="0">
                <a:solidFill>
                  <a:schemeClr val="tx2">
                    <a:lumMod val="50000"/>
                  </a:schemeClr>
                </a:solidFill>
                <a:latin typeface="+mj-lt"/>
                <a:cs typeface="Calibri" panose="020F0502020204030204" pitchFamily="34" charset="0"/>
                <a:sym typeface="Wingdings" pitchFamily="2" charset="2"/>
              </a:rPr>
              <a:t> </a:t>
            </a:r>
            <a:r>
              <a:rPr lang="cs-CZ" altLang="zh-CN" sz="2000" b="1" dirty="0">
                <a:solidFill>
                  <a:schemeClr val="tx2">
                    <a:lumMod val="50000"/>
                  </a:schemeClr>
                </a:solidFill>
                <a:latin typeface="+mj-lt"/>
                <a:cs typeface="Calibri" panose="020F0502020204030204" pitchFamily="34" charset="0"/>
                <a:sym typeface="Wingdings" pitchFamily="2" charset="2"/>
              </a:rPr>
              <a:t>a</a:t>
            </a:r>
            <a:r>
              <a:rPr lang="en-US" altLang="zh-CN" sz="2000" b="1" dirty="0" smtClean="0">
                <a:solidFill>
                  <a:schemeClr val="tx2">
                    <a:lumMod val="50000"/>
                  </a:schemeClr>
                </a:solidFill>
                <a:latin typeface="+mj-lt"/>
                <a:cs typeface="Calibri" panose="020F0502020204030204" pitchFamily="34" charset="0"/>
                <a:sym typeface="Wingdings" pitchFamily="2" charset="2"/>
              </a:rPr>
              <a:t> </a:t>
            </a:r>
            <a:r>
              <a:rPr lang="cs-CZ" altLang="zh-CN" sz="2000" b="1" dirty="0" smtClean="0">
                <a:solidFill>
                  <a:schemeClr val="tx2">
                    <a:lumMod val="50000"/>
                  </a:schemeClr>
                </a:solidFill>
                <a:latin typeface="+mj-lt"/>
                <a:cs typeface="Calibri" panose="020F0502020204030204" pitchFamily="34" charset="0"/>
                <a:sym typeface="Wingdings" pitchFamily="2" charset="2"/>
              </a:rPr>
              <a:t>rozšiřování služeb</a:t>
            </a:r>
            <a:endParaRPr lang="en-US" altLang="zh-CN" sz="2000" b="1" dirty="0">
              <a:solidFill>
                <a:schemeClr val="tx2">
                  <a:lumMod val="50000"/>
                </a:schemeClr>
              </a:solidFill>
              <a:latin typeface="+mj-lt"/>
              <a:cs typeface="Calibri" panose="020F0502020204030204" pitchFamily="34" charset="0"/>
              <a:sym typeface="Wingdings" pitchFamily="2" charset="2"/>
            </a:endParaRPr>
          </a:p>
        </p:txBody>
      </p:sp>
      <p:sp>
        <p:nvSpPr>
          <p:cNvPr id="31" name="Rectangle 8"/>
          <p:cNvSpPr/>
          <p:nvPr/>
        </p:nvSpPr>
        <p:spPr>
          <a:xfrm>
            <a:off x="6054486" y="2937784"/>
            <a:ext cx="2702528" cy="1411075"/>
          </a:xfrm>
          <a:prstGeom prst="roundRect">
            <a:avLst>
              <a:gd name="adj" fmla="val 7716"/>
            </a:avLst>
          </a:prstGeom>
          <a:noFill/>
          <a:ln>
            <a:solidFill>
              <a:schemeClr val="bg1"/>
            </a:solidFill>
          </a:ln>
        </p:spPr>
        <p:txBody>
          <a:bodyPr wrap="square" lIns="143834" tIns="107878" rIns="143834" bIns="107878">
            <a:noAutofit/>
          </a:bodyPr>
          <a:lstStyle/>
          <a:p>
            <a:pPr defTabSz="999073" fontAlgn="base">
              <a:spcBef>
                <a:spcPct val="0"/>
              </a:spcBef>
              <a:spcAft>
                <a:spcPct val="0"/>
              </a:spcAft>
            </a:pPr>
            <a:endParaRPr lang="en-US" b="1" dirty="0" smtClean="0">
              <a:solidFill>
                <a:srgbClr val="FFFFFF"/>
              </a:solidFill>
              <a:latin typeface="Arial" charset="0"/>
            </a:endParaRPr>
          </a:p>
        </p:txBody>
      </p:sp>
      <p:sp>
        <p:nvSpPr>
          <p:cNvPr id="32" name="Rectangle 8"/>
          <p:cNvSpPr/>
          <p:nvPr/>
        </p:nvSpPr>
        <p:spPr>
          <a:xfrm>
            <a:off x="6117165" y="3697014"/>
            <a:ext cx="2588016" cy="581240"/>
          </a:xfrm>
          <a:prstGeom prst="roundRect">
            <a:avLst>
              <a:gd name="adj" fmla="val 12211"/>
            </a:avLst>
          </a:prstGeom>
          <a:solidFill>
            <a:srgbClr val="000000">
              <a:alpha val="50196"/>
            </a:srgbClr>
          </a:solidFill>
          <a:ln>
            <a:solidFill>
              <a:schemeClr val="bg1"/>
            </a:solidFill>
          </a:ln>
          <a:effectLst>
            <a:outerShdw blurRad="50800" dist="38100" dir="5400000" algn="t" rotWithShape="0">
              <a:prstClr val="black">
                <a:alpha val="40000"/>
              </a:prstClr>
            </a:outerShdw>
          </a:effectLst>
        </p:spPr>
        <p:txBody>
          <a:bodyPr wrap="square" lIns="143834" tIns="107878" rIns="143834" bIns="107878" anchor="ctr">
            <a:noAutofit/>
          </a:bodyPr>
          <a:lstStyle/>
          <a:p>
            <a:pPr algn="ctr" defTabSz="999073" fontAlgn="base">
              <a:spcBef>
                <a:spcPts val="400"/>
              </a:spcBef>
              <a:spcAft>
                <a:spcPct val="0"/>
              </a:spcAft>
            </a:pPr>
            <a:r>
              <a:rPr lang="cs-CZ" sz="1400" b="1" dirty="0" smtClean="0">
                <a:solidFill>
                  <a:srgbClr val="FFFFFF"/>
                </a:solidFill>
                <a:latin typeface="+mj-lt"/>
              </a:rPr>
              <a:t>Otevřená platforma, API, integrace</a:t>
            </a:r>
            <a:endParaRPr lang="en-US" sz="1400" b="1" dirty="0">
              <a:solidFill>
                <a:srgbClr val="FFFFFF"/>
              </a:solidFill>
              <a:latin typeface="+mj-lt"/>
            </a:endParaRPr>
          </a:p>
        </p:txBody>
      </p:sp>
      <p:sp>
        <p:nvSpPr>
          <p:cNvPr id="33" name="Rectangle 8"/>
          <p:cNvSpPr/>
          <p:nvPr/>
        </p:nvSpPr>
        <p:spPr>
          <a:xfrm>
            <a:off x="292595" y="4455920"/>
            <a:ext cx="2797899" cy="1513090"/>
          </a:xfrm>
          <a:prstGeom prst="roundRect">
            <a:avLst>
              <a:gd name="adj" fmla="val 7716"/>
            </a:avLst>
          </a:prstGeom>
          <a:gradFill flip="none" rotWithShape="1">
            <a:gsLst>
              <a:gs pos="0">
                <a:schemeClr val="accent1">
                  <a:lumMod val="40000"/>
                  <a:lumOff val="60000"/>
                </a:schemeClr>
              </a:gs>
              <a:gs pos="3300">
                <a:schemeClr val="accent1">
                  <a:lumMod val="20000"/>
                  <a:lumOff val="80000"/>
                </a:schemeClr>
              </a:gs>
              <a:gs pos="100000">
                <a:schemeClr val="accent1">
                  <a:lumMod val="75000"/>
                </a:schemeClr>
              </a:gs>
            </a:gsLst>
            <a:lin ang="5400000" scaled="1"/>
            <a:tileRect/>
          </a:gradFill>
          <a:effectLst>
            <a:outerShdw blurRad="63500" sx="102000" sy="102000" algn="ctr" rotWithShape="0">
              <a:prstClr val="black">
                <a:alpha val="40000"/>
              </a:prstClr>
            </a:outerShdw>
          </a:effectLst>
        </p:spPr>
        <p:txBody>
          <a:bodyPr wrap="square" lIns="143834" tIns="107878" rIns="143834" bIns="107878">
            <a:noAutofit/>
          </a:bodyPr>
          <a:lstStyle/>
          <a:p>
            <a:pPr algn="ctr" defTabSz="999073" eaLnBrk="0" fontAlgn="base" hangingPunct="0">
              <a:spcBef>
                <a:spcPts val="600"/>
              </a:spcBef>
              <a:spcAft>
                <a:spcPct val="0"/>
              </a:spcAft>
              <a:tabLst>
                <a:tab pos="0" algn="l"/>
                <a:tab pos="456683" algn="l"/>
                <a:tab pos="913367" algn="l"/>
                <a:tab pos="1370047" algn="l"/>
                <a:tab pos="1826730" algn="l"/>
                <a:tab pos="2283413" algn="l"/>
                <a:tab pos="2740095" algn="l"/>
                <a:tab pos="3196779" algn="l"/>
                <a:tab pos="3653461" algn="l"/>
                <a:tab pos="4110142" algn="l"/>
                <a:tab pos="4566827" algn="l"/>
                <a:tab pos="5023509" algn="l"/>
                <a:tab pos="5480192" algn="l"/>
                <a:tab pos="5936874" algn="l"/>
                <a:tab pos="6393556" algn="l"/>
                <a:tab pos="6850239" algn="l"/>
                <a:tab pos="7306922" algn="l"/>
                <a:tab pos="7763605" algn="l"/>
                <a:tab pos="8220288" algn="l"/>
                <a:tab pos="8676969" algn="l"/>
                <a:tab pos="9133652" algn="l"/>
              </a:tabLst>
            </a:pPr>
            <a:r>
              <a:rPr lang="cs-CZ" altLang="zh-CN" sz="2000" b="1" dirty="0" smtClean="0">
                <a:solidFill>
                  <a:schemeClr val="tx2">
                    <a:lumMod val="50000"/>
                  </a:schemeClr>
                </a:solidFill>
                <a:latin typeface="+mj-lt"/>
                <a:cs typeface="Calibri" panose="020F0502020204030204" pitchFamily="34" charset="0"/>
                <a:sym typeface="Wingdings" pitchFamily="2" charset="2"/>
              </a:rPr>
              <a:t>Zjednodušení</a:t>
            </a:r>
            <a:endParaRPr lang="en-US" altLang="zh-CN" sz="2000" b="1" dirty="0">
              <a:solidFill>
                <a:schemeClr val="tx2">
                  <a:lumMod val="50000"/>
                </a:schemeClr>
              </a:solidFill>
              <a:latin typeface="+mj-lt"/>
              <a:cs typeface="Calibri" panose="020F0502020204030204" pitchFamily="34" charset="0"/>
              <a:sym typeface="Wingdings" pitchFamily="2" charset="2"/>
            </a:endParaRPr>
          </a:p>
        </p:txBody>
      </p:sp>
      <p:sp>
        <p:nvSpPr>
          <p:cNvPr id="34" name="Rectangle 8"/>
          <p:cNvSpPr/>
          <p:nvPr/>
        </p:nvSpPr>
        <p:spPr>
          <a:xfrm>
            <a:off x="339485" y="4511607"/>
            <a:ext cx="2702528" cy="1411075"/>
          </a:xfrm>
          <a:prstGeom prst="roundRect">
            <a:avLst>
              <a:gd name="adj" fmla="val 7716"/>
            </a:avLst>
          </a:prstGeom>
          <a:noFill/>
          <a:ln>
            <a:solidFill>
              <a:schemeClr val="bg1"/>
            </a:solidFill>
          </a:ln>
        </p:spPr>
        <p:txBody>
          <a:bodyPr wrap="square" lIns="143834" tIns="107878" rIns="143834" bIns="107878">
            <a:noAutofit/>
          </a:bodyPr>
          <a:lstStyle/>
          <a:p>
            <a:pPr defTabSz="999073" fontAlgn="base">
              <a:spcBef>
                <a:spcPct val="0"/>
              </a:spcBef>
              <a:spcAft>
                <a:spcPct val="0"/>
              </a:spcAft>
            </a:pPr>
            <a:endParaRPr lang="en-US" b="1" dirty="0" smtClean="0">
              <a:solidFill>
                <a:srgbClr val="FFFFFF"/>
              </a:solidFill>
              <a:latin typeface="Arial" charset="0"/>
            </a:endParaRPr>
          </a:p>
        </p:txBody>
      </p:sp>
      <p:sp>
        <p:nvSpPr>
          <p:cNvPr id="35" name="Rectangle 8"/>
          <p:cNvSpPr/>
          <p:nvPr/>
        </p:nvSpPr>
        <p:spPr>
          <a:xfrm>
            <a:off x="402164" y="5270837"/>
            <a:ext cx="2588016" cy="581240"/>
          </a:xfrm>
          <a:prstGeom prst="roundRect">
            <a:avLst>
              <a:gd name="adj" fmla="val 12211"/>
            </a:avLst>
          </a:prstGeom>
          <a:solidFill>
            <a:srgbClr val="000000">
              <a:alpha val="50196"/>
            </a:srgbClr>
          </a:solidFill>
          <a:ln>
            <a:solidFill>
              <a:schemeClr val="bg1"/>
            </a:solidFill>
          </a:ln>
          <a:effectLst>
            <a:outerShdw blurRad="50800" dist="38100" dir="5400000" algn="t" rotWithShape="0">
              <a:prstClr val="black">
                <a:alpha val="40000"/>
              </a:prstClr>
            </a:outerShdw>
          </a:effectLst>
        </p:spPr>
        <p:txBody>
          <a:bodyPr wrap="square" lIns="143834" tIns="107878" rIns="143834" bIns="107878" anchor="ctr">
            <a:noAutofit/>
          </a:bodyPr>
          <a:lstStyle/>
          <a:p>
            <a:pPr algn="ctr" defTabSz="999073" fontAlgn="base">
              <a:spcBef>
                <a:spcPts val="400"/>
              </a:spcBef>
              <a:spcAft>
                <a:spcPct val="0"/>
              </a:spcAft>
            </a:pPr>
            <a:endParaRPr lang="en-US" sz="1400" b="1" dirty="0">
              <a:solidFill>
                <a:srgbClr val="FFFFFF"/>
              </a:solidFill>
              <a:latin typeface="Arial" charset="0"/>
            </a:endParaRPr>
          </a:p>
        </p:txBody>
      </p:sp>
      <p:sp>
        <p:nvSpPr>
          <p:cNvPr id="36" name="Rectangle 8"/>
          <p:cNvSpPr/>
          <p:nvPr/>
        </p:nvSpPr>
        <p:spPr>
          <a:xfrm>
            <a:off x="3158888" y="4455920"/>
            <a:ext cx="2797899" cy="1513090"/>
          </a:xfrm>
          <a:prstGeom prst="roundRect">
            <a:avLst>
              <a:gd name="adj" fmla="val 7716"/>
            </a:avLst>
          </a:prstGeom>
          <a:gradFill flip="none" rotWithShape="1">
            <a:gsLst>
              <a:gs pos="0">
                <a:schemeClr val="accent1">
                  <a:lumMod val="40000"/>
                  <a:lumOff val="60000"/>
                </a:schemeClr>
              </a:gs>
              <a:gs pos="3300">
                <a:schemeClr val="accent1">
                  <a:lumMod val="20000"/>
                  <a:lumOff val="80000"/>
                </a:schemeClr>
              </a:gs>
              <a:gs pos="100000">
                <a:schemeClr val="accent1">
                  <a:lumMod val="75000"/>
                </a:schemeClr>
              </a:gs>
            </a:gsLst>
            <a:lin ang="5400000" scaled="1"/>
            <a:tileRect/>
          </a:gradFill>
          <a:effectLst>
            <a:outerShdw blurRad="63500" sx="102000" sy="102000" algn="ctr" rotWithShape="0">
              <a:prstClr val="black">
                <a:alpha val="40000"/>
              </a:prstClr>
            </a:outerShdw>
          </a:effectLst>
        </p:spPr>
        <p:txBody>
          <a:bodyPr wrap="square" lIns="143834" tIns="107878" rIns="143834" bIns="107878">
            <a:noAutofit/>
          </a:bodyPr>
          <a:lstStyle/>
          <a:p>
            <a:pPr algn="ctr" defTabSz="999073" eaLnBrk="0" fontAlgn="base" hangingPunct="0">
              <a:spcAft>
                <a:spcPct val="0"/>
              </a:spcAft>
              <a:tabLst>
                <a:tab pos="0" algn="l"/>
                <a:tab pos="456683" algn="l"/>
                <a:tab pos="913367" algn="l"/>
                <a:tab pos="1370047" algn="l"/>
                <a:tab pos="1826730" algn="l"/>
                <a:tab pos="2283413" algn="l"/>
                <a:tab pos="2740095" algn="l"/>
                <a:tab pos="3196779" algn="l"/>
                <a:tab pos="3653461" algn="l"/>
                <a:tab pos="4110142" algn="l"/>
                <a:tab pos="4566827" algn="l"/>
                <a:tab pos="5023509" algn="l"/>
                <a:tab pos="5480192" algn="l"/>
                <a:tab pos="5936874" algn="l"/>
                <a:tab pos="6393556" algn="l"/>
                <a:tab pos="6850239" algn="l"/>
                <a:tab pos="7306922" algn="l"/>
                <a:tab pos="7763605" algn="l"/>
                <a:tab pos="8220288" algn="l"/>
                <a:tab pos="8676969" algn="l"/>
                <a:tab pos="9133652" algn="l"/>
              </a:tabLst>
            </a:pPr>
            <a:r>
              <a:rPr lang="cs-CZ" altLang="zh-CN" sz="2000" b="1" dirty="0" smtClean="0">
                <a:solidFill>
                  <a:schemeClr val="tx2">
                    <a:lumMod val="50000"/>
                  </a:schemeClr>
                </a:solidFill>
                <a:latin typeface="+mj-lt"/>
                <a:cs typeface="Calibri" panose="020F0502020204030204" pitchFamily="34" charset="0"/>
                <a:sym typeface="Wingdings" pitchFamily="2" charset="2"/>
              </a:rPr>
              <a:t>Maximální pružnost</a:t>
            </a:r>
            <a:endParaRPr lang="en-US" altLang="zh-CN" sz="2000" b="1" dirty="0">
              <a:solidFill>
                <a:schemeClr val="tx2">
                  <a:lumMod val="50000"/>
                </a:schemeClr>
              </a:solidFill>
              <a:latin typeface="+mj-lt"/>
              <a:cs typeface="Calibri" panose="020F0502020204030204" pitchFamily="34" charset="0"/>
              <a:sym typeface="Wingdings" pitchFamily="2" charset="2"/>
            </a:endParaRPr>
          </a:p>
        </p:txBody>
      </p:sp>
      <p:sp>
        <p:nvSpPr>
          <p:cNvPr id="37" name="Rectangle 8"/>
          <p:cNvSpPr/>
          <p:nvPr/>
        </p:nvSpPr>
        <p:spPr>
          <a:xfrm>
            <a:off x="3205778" y="4511607"/>
            <a:ext cx="2702528" cy="1411075"/>
          </a:xfrm>
          <a:prstGeom prst="roundRect">
            <a:avLst>
              <a:gd name="adj" fmla="val 7716"/>
            </a:avLst>
          </a:prstGeom>
          <a:noFill/>
          <a:ln>
            <a:solidFill>
              <a:schemeClr val="bg1"/>
            </a:solidFill>
          </a:ln>
        </p:spPr>
        <p:txBody>
          <a:bodyPr wrap="square" lIns="143834" tIns="107878" rIns="143834" bIns="107878">
            <a:noAutofit/>
          </a:bodyPr>
          <a:lstStyle/>
          <a:p>
            <a:pPr defTabSz="999073" fontAlgn="base">
              <a:spcBef>
                <a:spcPct val="0"/>
              </a:spcBef>
              <a:spcAft>
                <a:spcPct val="0"/>
              </a:spcAft>
            </a:pPr>
            <a:endParaRPr lang="en-US" b="1" dirty="0" smtClean="0">
              <a:solidFill>
                <a:srgbClr val="FFFFFF"/>
              </a:solidFill>
              <a:latin typeface="Arial" charset="0"/>
            </a:endParaRPr>
          </a:p>
        </p:txBody>
      </p:sp>
      <p:sp>
        <p:nvSpPr>
          <p:cNvPr id="38" name="Rectangle 8"/>
          <p:cNvSpPr/>
          <p:nvPr/>
        </p:nvSpPr>
        <p:spPr>
          <a:xfrm>
            <a:off x="3268457" y="5270837"/>
            <a:ext cx="2588016" cy="581240"/>
          </a:xfrm>
          <a:prstGeom prst="roundRect">
            <a:avLst>
              <a:gd name="adj" fmla="val 12211"/>
            </a:avLst>
          </a:prstGeom>
          <a:solidFill>
            <a:srgbClr val="000000">
              <a:alpha val="50196"/>
            </a:srgbClr>
          </a:solidFill>
          <a:ln>
            <a:solidFill>
              <a:schemeClr val="bg1"/>
            </a:solidFill>
          </a:ln>
          <a:effectLst>
            <a:outerShdw blurRad="50800" dist="38100" dir="5400000" algn="t" rotWithShape="0">
              <a:prstClr val="black">
                <a:alpha val="40000"/>
              </a:prstClr>
            </a:outerShdw>
          </a:effectLst>
        </p:spPr>
        <p:txBody>
          <a:bodyPr wrap="square" lIns="143834" tIns="107878" rIns="143834" bIns="107878" anchor="ctr">
            <a:noAutofit/>
          </a:bodyPr>
          <a:lstStyle/>
          <a:p>
            <a:pPr algn="ctr" defTabSz="999073" fontAlgn="base">
              <a:spcBef>
                <a:spcPts val="400"/>
              </a:spcBef>
              <a:spcAft>
                <a:spcPct val="0"/>
              </a:spcAft>
            </a:pPr>
            <a:endParaRPr lang="en-US" sz="1400" b="1" dirty="0">
              <a:solidFill>
                <a:srgbClr val="FFFFFF"/>
              </a:solidFill>
              <a:latin typeface="Arial" charset="0"/>
            </a:endParaRPr>
          </a:p>
        </p:txBody>
      </p:sp>
      <p:sp>
        <p:nvSpPr>
          <p:cNvPr id="39" name="Rectangle 8"/>
          <p:cNvSpPr/>
          <p:nvPr/>
        </p:nvSpPr>
        <p:spPr>
          <a:xfrm>
            <a:off x="6007596" y="4455920"/>
            <a:ext cx="2797899" cy="1513090"/>
          </a:xfrm>
          <a:prstGeom prst="roundRect">
            <a:avLst>
              <a:gd name="adj" fmla="val 7716"/>
            </a:avLst>
          </a:prstGeom>
          <a:gradFill flip="none" rotWithShape="1">
            <a:gsLst>
              <a:gs pos="0">
                <a:schemeClr val="accent1">
                  <a:lumMod val="40000"/>
                  <a:lumOff val="60000"/>
                </a:schemeClr>
              </a:gs>
              <a:gs pos="3300">
                <a:schemeClr val="accent1">
                  <a:lumMod val="20000"/>
                  <a:lumOff val="80000"/>
                </a:schemeClr>
              </a:gs>
              <a:gs pos="100000">
                <a:schemeClr val="accent1">
                  <a:lumMod val="75000"/>
                </a:schemeClr>
              </a:gs>
            </a:gsLst>
            <a:lin ang="5400000" scaled="1"/>
            <a:tileRect/>
          </a:gradFill>
          <a:effectLst>
            <a:outerShdw blurRad="63500" sx="102000" sy="102000" algn="ctr" rotWithShape="0">
              <a:prstClr val="black">
                <a:alpha val="40000"/>
              </a:prstClr>
            </a:outerShdw>
          </a:effectLst>
        </p:spPr>
        <p:txBody>
          <a:bodyPr wrap="square" lIns="143834" tIns="107878" rIns="143834" bIns="107878">
            <a:noAutofit/>
          </a:bodyPr>
          <a:lstStyle/>
          <a:p>
            <a:pPr algn="ctr" defTabSz="999073" eaLnBrk="0" fontAlgn="base" hangingPunct="0">
              <a:spcBef>
                <a:spcPts val="600"/>
              </a:spcBef>
              <a:spcAft>
                <a:spcPct val="0"/>
              </a:spcAft>
              <a:tabLst>
                <a:tab pos="0" algn="l"/>
                <a:tab pos="456683" algn="l"/>
                <a:tab pos="913367" algn="l"/>
                <a:tab pos="1370047" algn="l"/>
                <a:tab pos="1826730" algn="l"/>
                <a:tab pos="2283413" algn="l"/>
                <a:tab pos="2740095" algn="l"/>
                <a:tab pos="3196779" algn="l"/>
                <a:tab pos="3653461" algn="l"/>
                <a:tab pos="4110142" algn="l"/>
                <a:tab pos="4566827" algn="l"/>
                <a:tab pos="5023509" algn="l"/>
                <a:tab pos="5480192" algn="l"/>
                <a:tab pos="5936874" algn="l"/>
                <a:tab pos="6393556" algn="l"/>
                <a:tab pos="6850239" algn="l"/>
                <a:tab pos="7306922" algn="l"/>
                <a:tab pos="7763605" algn="l"/>
                <a:tab pos="8220288" algn="l"/>
                <a:tab pos="8676969" algn="l"/>
                <a:tab pos="9133652" algn="l"/>
              </a:tabLst>
            </a:pPr>
            <a:r>
              <a:rPr lang="cs-CZ" altLang="zh-CN" sz="2000" b="1" dirty="0" smtClean="0">
                <a:solidFill>
                  <a:schemeClr val="tx2">
                    <a:lumMod val="50000"/>
                  </a:schemeClr>
                </a:solidFill>
                <a:latin typeface="+mj-lt"/>
                <a:cs typeface="Calibri" panose="020F0502020204030204" pitchFamily="34" charset="0"/>
                <a:sym typeface="Wingdings" pitchFamily="2" charset="2"/>
              </a:rPr>
              <a:t>Nevídaná možnost spolupráce</a:t>
            </a:r>
            <a:endParaRPr lang="en-US" altLang="zh-CN" sz="2000" b="1" dirty="0">
              <a:solidFill>
                <a:schemeClr val="tx2">
                  <a:lumMod val="50000"/>
                </a:schemeClr>
              </a:solidFill>
              <a:latin typeface="+mj-lt"/>
              <a:cs typeface="Calibri" panose="020F0502020204030204" pitchFamily="34" charset="0"/>
              <a:sym typeface="Wingdings" pitchFamily="2" charset="2"/>
            </a:endParaRPr>
          </a:p>
        </p:txBody>
      </p:sp>
      <p:sp>
        <p:nvSpPr>
          <p:cNvPr id="40" name="Rectangle 8"/>
          <p:cNvSpPr/>
          <p:nvPr/>
        </p:nvSpPr>
        <p:spPr>
          <a:xfrm>
            <a:off x="6054486" y="4511607"/>
            <a:ext cx="2702528" cy="1411075"/>
          </a:xfrm>
          <a:prstGeom prst="roundRect">
            <a:avLst>
              <a:gd name="adj" fmla="val 7716"/>
            </a:avLst>
          </a:prstGeom>
          <a:noFill/>
          <a:ln>
            <a:solidFill>
              <a:schemeClr val="bg1"/>
            </a:solidFill>
          </a:ln>
        </p:spPr>
        <p:txBody>
          <a:bodyPr wrap="square" lIns="143834" tIns="107878" rIns="143834" bIns="107878">
            <a:noAutofit/>
          </a:bodyPr>
          <a:lstStyle/>
          <a:p>
            <a:pPr defTabSz="999073" fontAlgn="base">
              <a:spcBef>
                <a:spcPct val="0"/>
              </a:spcBef>
              <a:spcAft>
                <a:spcPct val="0"/>
              </a:spcAft>
            </a:pPr>
            <a:endParaRPr lang="en-US" b="1" dirty="0" smtClean="0">
              <a:solidFill>
                <a:srgbClr val="FFFFFF"/>
              </a:solidFill>
              <a:latin typeface="Arial" charset="0"/>
            </a:endParaRPr>
          </a:p>
        </p:txBody>
      </p:sp>
      <p:sp>
        <p:nvSpPr>
          <p:cNvPr id="41" name="Rectangle 8"/>
          <p:cNvSpPr/>
          <p:nvPr/>
        </p:nvSpPr>
        <p:spPr>
          <a:xfrm>
            <a:off x="6117164" y="5270837"/>
            <a:ext cx="2639849" cy="581240"/>
          </a:xfrm>
          <a:prstGeom prst="roundRect">
            <a:avLst>
              <a:gd name="adj" fmla="val 12211"/>
            </a:avLst>
          </a:prstGeom>
          <a:solidFill>
            <a:srgbClr val="000000">
              <a:alpha val="50196"/>
            </a:srgbClr>
          </a:solidFill>
          <a:ln>
            <a:solidFill>
              <a:schemeClr val="bg1"/>
            </a:solidFill>
          </a:ln>
          <a:effectLst>
            <a:outerShdw blurRad="50800" dist="38100" dir="5400000" algn="t" rotWithShape="0">
              <a:prstClr val="black">
                <a:alpha val="40000"/>
              </a:prstClr>
            </a:outerShdw>
          </a:effectLst>
        </p:spPr>
        <p:txBody>
          <a:bodyPr wrap="square" lIns="143834" tIns="107878" rIns="143834" bIns="107878" anchor="ctr">
            <a:noAutofit/>
          </a:bodyPr>
          <a:lstStyle/>
          <a:p>
            <a:pPr algn="ctr" defTabSz="999073" fontAlgn="base">
              <a:spcBef>
                <a:spcPts val="400"/>
              </a:spcBef>
              <a:spcAft>
                <a:spcPct val="0"/>
              </a:spcAft>
            </a:pPr>
            <a:r>
              <a:rPr lang="cs-CZ" sz="1400" b="1" dirty="0" smtClean="0">
                <a:solidFill>
                  <a:srgbClr val="FFFFFF"/>
                </a:solidFill>
                <a:latin typeface="+mj-lt"/>
              </a:rPr>
              <a:t>Sítě pro spolupráci</a:t>
            </a:r>
            <a:endParaRPr lang="en-US" sz="1400" b="1" dirty="0">
              <a:solidFill>
                <a:srgbClr val="FFFFFF"/>
              </a:solidFill>
              <a:latin typeface="+mj-lt"/>
            </a:endParaRPr>
          </a:p>
        </p:txBody>
      </p:sp>
      <p:sp>
        <p:nvSpPr>
          <p:cNvPr id="42" name="Rectangle 41"/>
          <p:cNvSpPr/>
          <p:nvPr/>
        </p:nvSpPr>
        <p:spPr>
          <a:xfrm>
            <a:off x="356304" y="5309484"/>
            <a:ext cx="2722728" cy="461560"/>
          </a:xfrm>
          <a:prstGeom prst="rect">
            <a:avLst/>
          </a:prstGeom>
        </p:spPr>
        <p:txBody>
          <a:bodyPr wrap="square" lIns="91336" tIns="45668" rIns="91336" bIns="45668">
            <a:spAutoFit/>
          </a:bodyPr>
          <a:lstStyle/>
          <a:p>
            <a:pPr algn="ctr" defTabSz="999073" fontAlgn="base">
              <a:spcBef>
                <a:spcPts val="400"/>
              </a:spcBef>
              <a:spcAft>
                <a:spcPct val="0"/>
              </a:spcAft>
              <a:tabLst>
                <a:tab pos="2283413" algn="l"/>
                <a:tab pos="2740095" algn="l"/>
                <a:tab pos="3196779" algn="l"/>
                <a:tab pos="3653461" algn="l"/>
                <a:tab pos="4110142" algn="l"/>
                <a:tab pos="4566827" algn="l"/>
                <a:tab pos="5023509" algn="l"/>
                <a:tab pos="5480192" algn="l"/>
                <a:tab pos="5936874" algn="l"/>
                <a:tab pos="6393556" algn="l"/>
                <a:tab pos="6850239" algn="l"/>
                <a:tab pos="7306922" algn="l"/>
                <a:tab pos="7763605" algn="l"/>
                <a:tab pos="8220288" algn="l"/>
                <a:tab pos="8676969" algn="l"/>
                <a:tab pos="9133652" algn="l"/>
              </a:tabLst>
              <a:defRPr/>
            </a:pPr>
            <a:r>
              <a:rPr lang="cs-CZ" sz="1200" b="1" dirty="0" smtClean="0">
                <a:solidFill>
                  <a:srgbClr val="FFFFFF"/>
                </a:solidFill>
                <a:latin typeface="+mj-lt"/>
                <a:cs typeface="Calibri" panose="020F0502020204030204" pitchFamily="34" charset="0"/>
              </a:rPr>
              <a:t>Jednotná správa zdrojů (více formátů </a:t>
            </a:r>
            <a:r>
              <a:rPr lang="cs-CZ" sz="1200" b="1" dirty="0" err="1" smtClean="0">
                <a:solidFill>
                  <a:srgbClr val="FFFFFF"/>
                </a:solidFill>
                <a:latin typeface="+mj-lt"/>
                <a:cs typeface="Calibri" panose="020F0502020204030204" pitchFamily="34" charset="0"/>
              </a:rPr>
              <a:t>metadat</a:t>
            </a:r>
            <a:r>
              <a:rPr lang="cs-CZ" sz="1200" b="1" dirty="0" smtClean="0">
                <a:solidFill>
                  <a:srgbClr val="FFFFFF"/>
                </a:solidFill>
                <a:latin typeface="+mj-lt"/>
                <a:cs typeface="Calibri" panose="020F0502020204030204" pitchFamily="34" charset="0"/>
              </a:rPr>
              <a:t>)</a:t>
            </a:r>
            <a:endParaRPr lang="en-US" sz="1200" b="1" dirty="0">
              <a:solidFill>
                <a:srgbClr val="FFFFFF"/>
              </a:solidFill>
              <a:latin typeface="+mj-lt"/>
              <a:cs typeface="Calibri" panose="020F0502020204030204" pitchFamily="34" charset="0"/>
            </a:endParaRPr>
          </a:p>
        </p:txBody>
      </p:sp>
      <p:sp>
        <p:nvSpPr>
          <p:cNvPr id="43" name="TextBox 42"/>
          <p:cNvSpPr txBox="1"/>
          <p:nvPr/>
        </p:nvSpPr>
        <p:spPr>
          <a:xfrm>
            <a:off x="3272493" y="5309485"/>
            <a:ext cx="2597034" cy="470199"/>
          </a:xfrm>
          <a:prstGeom prst="rect">
            <a:avLst/>
          </a:prstGeom>
          <a:noFill/>
        </p:spPr>
        <p:txBody>
          <a:bodyPr wrap="square" lIns="99891" tIns="49946" rIns="99891" bIns="49946" rtlCol="0">
            <a:spAutoFit/>
          </a:bodyPr>
          <a:lstStyle/>
          <a:p>
            <a:pPr algn="ctr" defTabSz="999073" fontAlgn="base">
              <a:spcBef>
                <a:spcPct val="0"/>
              </a:spcBef>
              <a:spcAft>
                <a:spcPct val="0"/>
              </a:spcAft>
            </a:pPr>
            <a:r>
              <a:rPr lang="cs-CZ" sz="1200" b="1" dirty="0" smtClean="0">
                <a:solidFill>
                  <a:srgbClr val="FFFFFF"/>
                </a:solidFill>
                <a:latin typeface="+mj-lt"/>
                <a:cs typeface="Calibri" panose="020F0502020204030204" pitchFamily="34" charset="0"/>
              </a:rPr>
              <a:t>Mnoho funkcí a vysoká míra </a:t>
            </a:r>
            <a:r>
              <a:rPr lang="cs-CZ" sz="1200" b="1" dirty="0" err="1" smtClean="0">
                <a:solidFill>
                  <a:srgbClr val="FFFFFF"/>
                </a:solidFill>
                <a:latin typeface="+mj-lt"/>
                <a:cs typeface="Calibri" panose="020F0502020204030204" pitchFamily="34" charset="0"/>
              </a:rPr>
              <a:t>konfigurovatelnosti</a:t>
            </a:r>
            <a:endParaRPr lang="en-US" sz="1200" b="1" dirty="0">
              <a:solidFill>
                <a:srgbClr val="FFFFFF"/>
              </a:solidFill>
              <a:latin typeface="+mj-lt"/>
              <a:cs typeface="Calibri" panose="020F0502020204030204" pitchFamily="34" charset="0"/>
            </a:endParaRPr>
          </a:p>
        </p:txBody>
      </p:sp>
    </p:spTree>
    <p:extLst>
      <p:ext uri="{BB962C8B-B14F-4D97-AF65-F5344CB8AC3E}">
        <p14:creationId xmlns:p14="http://schemas.microsoft.com/office/powerpoint/2010/main" val="2091013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ctrTitle"/>
          </p:nvPr>
        </p:nvSpPr>
        <p:spPr>
          <a:xfrm>
            <a:off x="1524000" y="1524000"/>
            <a:ext cx="3581400" cy="669925"/>
          </a:xfrm>
        </p:spPr>
        <p:txBody>
          <a:bodyPr>
            <a:noAutofit/>
          </a:bodyPr>
          <a:lstStyle/>
          <a:p>
            <a:r>
              <a:rPr lang="cs-CZ" sz="5400" b="1" dirty="0" smtClean="0">
                <a:latin typeface="Verdana" pitchFamily="34" charset="0"/>
                <a:cs typeface="Arial" charset="0"/>
              </a:rPr>
              <a:t>Děkuji !</a:t>
            </a:r>
          </a:p>
        </p:txBody>
      </p:sp>
      <p:pic>
        <p:nvPicPr>
          <p:cNvPr id="3" name="Picture 2" descr="alma_button_tilt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14337">
            <a:off x="4035687" y="3702764"/>
            <a:ext cx="4940043" cy="2717489"/>
          </a:xfrm>
          <a:prstGeom prst="rect">
            <a:avLst/>
          </a:prstGeom>
          <a:effectLst>
            <a:outerShdw blurRad="98425" sx="102000" sy="102000" algn="ctr" rotWithShape="0">
              <a:prstClr val="black">
                <a:alpha val="40000"/>
              </a:prstClr>
            </a:outerShdw>
          </a:effectLst>
        </p:spPr>
      </p:pic>
      <p:sp>
        <p:nvSpPr>
          <p:cNvPr id="4" name="TextBox 3"/>
          <p:cNvSpPr txBox="1"/>
          <p:nvPr/>
        </p:nvSpPr>
        <p:spPr>
          <a:xfrm rot="20719326">
            <a:off x="3592330" y="3115240"/>
            <a:ext cx="4800599" cy="463267"/>
          </a:xfrm>
          <a:prstGeom prst="rect">
            <a:avLst/>
          </a:prstGeom>
          <a:noFill/>
        </p:spPr>
        <p:txBody>
          <a:bodyPr wrap="square" rtlCol="0">
            <a:spAutoFit/>
          </a:bodyPr>
          <a:lstStyle/>
          <a:p>
            <a:r>
              <a:rPr lang="en-US" sz="2400" dirty="0" smtClean="0">
                <a:solidFill>
                  <a:schemeClr val="bg1"/>
                </a:solidFill>
                <a:latin typeface="Dax-Light"/>
                <a:cs typeface="Dax-Light"/>
              </a:rPr>
              <a:t>	</a:t>
            </a:r>
            <a:r>
              <a:rPr lang="en-US" sz="2400" dirty="0">
                <a:latin typeface="Dax-Light"/>
                <a:cs typeface="Dax-Light"/>
              </a:rPr>
              <a:t> </a:t>
            </a:r>
            <a:r>
              <a:rPr lang="en-US" sz="1600" dirty="0" smtClean="0">
                <a:latin typeface="Dax-Light"/>
                <a:cs typeface="Dax-Light"/>
              </a:rPr>
              <a:t>Christian.Motovsky@exlibrisgroup.com</a:t>
            </a:r>
            <a:endParaRPr lang="en-US" sz="2400" dirty="0" smtClean="0">
              <a:latin typeface="Dax-Light"/>
              <a:cs typeface="Dax-Light"/>
            </a:endParaRPr>
          </a:p>
        </p:txBody>
      </p:sp>
      <p:pic>
        <p:nvPicPr>
          <p:cNvPr id="5" name="Picture 5" descr="C:\Users\chris.spalding.EXLCORP\Desktop\tut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19326">
            <a:off x="3798818" y="3757447"/>
            <a:ext cx="434793" cy="32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00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3" name="Picture 2" descr="C:\SHARPdesign\Exlibris\pics\new year 2011\climbing.jpg"/>
          <p:cNvPicPr>
            <a:picLocks noChangeAspect="1" noChangeArrowheads="1"/>
          </p:cNvPicPr>
          <p:nvPr/>
        </p:nvPicPr>
        <p:blipFill>
          <a:blip r:embed="rId3" cstate="print"/>
          <a:srcRect/>
          <a:stretch>
            <a:fillRect/>
          </a:stretch>
        </p:blipFill>
        <p:spPr bwMode="auto">
          <a:xfrm>
            <a:off x="0" y="790575"/>
            <a:ext cx="9144000" cy="5824538"/>
          </a:xfrm>
          <a:prstGeom prst="rect">
            <a:avLst/>
          </a:prstGeom>
          <a:noFill/>
          <a:ln w="9525">
            <a:noFill/>
            <a:miter lim="800000"/>
            <a:headEnd/>
            <a:tailEnd/>
          </a:ln>
        </p:spPr>
      </p:pic>
      <p:sp>
        <p:nvSpPr>
          <p:cNvPr id="49154" name="Rectangle 2"/>
          <p:cNvSpPr>
            <a:spLocks noGrp="1" noChangeArrowheads="1"/>
          </p:cNvSpPr>
          <p:nvPr>
            <p:ph type="title" idx="4294967295"/>
          </p:nvPr>
        </p:nvSpPr>
        <p:spPr>
          <a:xfrm>
            <a:off x="0" y="120650"/>
            <a:ext cx="8229600" cy="533400"/>
          </a:xfrm>
        </p:spPr>
        <p:txBody>
          <a:bodyPr anchor="b">
            <a:normAutofit fontScale="90000"/>
          </a:bodyPr>
          <a:lstStyle/>
          <a:p>
            <a:r>
              <a:rPr lang="cs-CZ" dirty="0" smtClean="0"/>
              <a:t>Ex Libris v číslech</a:t>
            </a:r>
          </a:p>
        </p:txBody>
      </p:sp>
      <p:sp>
        <p:nvSpPr>
          <p:cNvPr id="49155" name="Rectangle 3"/>
          <p:cNvSpPr>
            <a:spLocks noChangeArrowheads="1"/>
          </p:cNvSpPr>
          <p:nvPr/>
        </p:nvSpPr>
        <p:spPr bwMode="auto">
          <a:xfrm>
            <a:off x="468313" y="1196975"/>
            <a:ext cx="6770687" cy="4824413"/>
          </a:xfrm>
          <a:prstGeom prst="rect">
            <a:avLst/>
          </a:prstGeom>
          <a:noFill/>
          <a:ln w="9525">
            <a:noFill/>
            <a:miter lim="800000"/>
            <a:headEnd/>
            <a:tailEnd/>
          </a:ln>
        </p:spPr>
        <p:txBody>
          <a:bodyPr/>
          <a:lstStyle/>
          <a:p>
            <a:pPr marL="342900" indent="-342900" defTabSz="914400" fontAlgn="base">
              <a:spcBef>
                <a:spcPct val="35000"/>
              </a:spcBef>
              <a:spcAft>
                <a:spcPct val="15000"/>
              </a:spcAft>
              <a:buClr>
                <a:srgbClr val="333333"/>
              </a:buClr>
              <a:buFont typeface="Times" pitchFamily="18" charset="0"/>
              <a:buChar char="•"/>
            </a:pPr>
            <a:r>
              <a:rPr lang="cs-CZ" sz="2400" b="1" dirty="0" smtClean="0">
                <a:solidFill>
                  <a:srgbClr val="000000"/>
                </a:solidFill>
                <a:ea typeface="MS PGothic" pitchFamily="34" charset="-128"/>
              </a:rPr>
              <a:t>&gt; 5,600 institučních zákazníků</a:t>
            </a:r>
          </a:p>
          <a:p>
            <a:pPr marL="342900" indent="-342900" defTabSz="914400" fontAlgn="base">
              <a:spcBef>
                <a:spcPct val="35000"/>
              </a:spcBef>
              <a:spcAft>
                <a:spcPct val="15000"/>
              </a:spcAft>
              <a:buClr>
                <a:srgbClr val="333333"/>
              </a:buClr>
              <a:buFont typeface="Times" pitchFamily="18" charset="0"/>
              <a:buChar char="•"/>
            </a:pPr>
            <a:r>
              <a:rPr lang="cs-CZ" sz="2400" b="1" dirty="0" smtClean="0">
                <a:solidFill>
                  <a:srgbClr val="000000"/>
                </a:solidFill>
                <a:ea typeface="MS PGothic" pitchFamily="34" charset="-128"/>
              </a:rPr>
              <a:t>42 národních knihoven</a:t>
            </a:r>
          </a:p>
          <a:p>
            <a:pPr marL="342900" indent="-342900" defTabSz="914400" fontAlgn="base">
              <a:spcBef>
                <a:spcPct val="35000"/>
              </a:spcBef>
              <a:spcAft>
                <a:spcPct val="15000"/>
              </a:spcAft>
              <a:buClr>
                <a:srgbClr val="333333"/>
              </a:buClr>
              <a:buFont typeface="Times" pitchFamily="18" charset="0"/>
              <a:buChar char="•"/>
            </a:pPr>
            <a:r>
              <a:rPr lang="cs-CZ" sz="2400" b="1" dirty="0" smtClean="0">
                <a:solidFill>
                  <a:srgbClr val="000000"/>
                </a:solidFill>
                <a:ea typeface="MS PGothic" pitchFamily="34" charset="-128"/>
              </a:rPr>
              <a:t>81 krajů světa</a:t>
            </a:r>
          </a:p>
          <a:p>
            <a:pPr marL="342900" indent="-342900" defTabSz="914400" fontAlgn="base">
              <a:spcBef>
                <a:spcPct val="35000"/>
              </a:spcBef>
              <a:spcAft>
                <a:spcPct val="15000"/>
              </a:spcAft>
              <a:buClr>
                <a:srgbClr val="333333"/>
              </a:buClr>
              <a:buFont typeface="Times" pitchFamily="18" charset="0"/>
              <a:buChar char="•"/>
            </a:pPr>
            <a:r>
              <a:rPr lang="cs-CZ" sz="2400" b="1" dirty="0" smtClean="0">
                <a:solidFill>
                  <a:srgbClr val="000000"/>
                </a:solidFill>
                <a:ea typeface="MS PGothic" pitchFamily="34" charset="-128"/>
              </a:rPr>
              <a:t>9 produktů</a:t>
            </a:r>
          </a:p>
          <a:p>
            <a:pPr marL="342900" indent="-342900" defTabSz="914400" fontAlgn="base">
              <a:spcBef>
                <a:spcPct val="35000"/>
              </a:spcBef>
              <a:spcAft>
                <a:spcPct val="15000"/>
              </a:spcAft>
              <a:buClr>
                <a:srgbClr val="333333"/>
              </a:buClr>
              <a:buFont typeface="Times" pitchFamily="18" charset="0"/>
              <a:buChar char="•"/>
            </a:pPr>
            <a:r>
              <a:rPr lang="cs-CZ" sz="2400" b="1" dirty="0" smtClean="0">
                <a:solidFill>
                  <a:srgbClr val="000000"/>
                </a:solidFill>
                <a:ea typeface="MS PGothic" pitchFamily="34" charset="-128"/>
              </a:rPr>
              <a:t>&gt; 560 zaměstnanců</a:t>
            </a:r>
          </a:p>
          <a:p>
            <a:pPr marL="342900" indent="-342900" defTabSz="914400" fontAlgn="base">
              <a:spcBef>
                <a:spcPct val="35000"/>
              </a:spcBef>
              <a:spcAft>
                <a:spcPct val="15000"/>
              </a:spcAft>
              <a:buClr>
                <a:srgbClr val="333333"/>
              </a:buClr>
              <a:buFont typeface="Times" pitchFamily="18" charset="0"/>
              <a:buChar char="•"/>
            </a:pPr>
            <a:r>
              <a:rPr lang="cs-CZ" sz="2400" b="1" dirty="0">
                <a:solidFill>
                  <a:srgbClr val="000000"/>
                </a:solidFill>
                <a:ea typeface="MS PGothic" pitchFamily="34" charset="-128"/>
              </a:rPr>
              <a:t>Obrat </a:t>
            </a:r>
            <a:r>
              <a:rPr lang="cs-CZ" sz="2400" b="1" dirty="0" smtClean="0">
                <a:solidFill>
                  <a:srgbClr val="000000"/>
                </a:solidFill>
                <a:ea typeface="MS PGothic" pitchFamily="34" charset="-128"/>
              </a:rPr>
              <a:t>v 2013 </a:t>
            </a:r>
            <a:r>
              <a:rPr lang="cs-CZ" sz="2400" b="1" dirty="0">
                <a:solidFill>
                  <a:srgbClr val="000000"/>
                </a:solidFill>
                <a:ea typeface="MS PGothic" pitchFamily="34" charset="-128"/>
              </a:rPr>
              <a:t>: </a:t>
            </a:r>
            <a:r>
              <a:rPr lang="cs-CZ" sz="2400" b="1" dirty="0" smtClean="0">
                <a:solidFill>
                  <a:srgbClr val="000000"/>
                </a:solidFill>
                <a:ea typeface="MS PGothic" pitchFamily="34" charset="-128"/>
              </a:rPr>
              <a:t>~$98 mil.</a:t>
            </a:r>
          </a:p>
          <a:p>
            <a:pPr defTabSz="914400" fontAlgn="base">
              <a:spcBef>
                <a:spcPct val="35000"/>
              </a:spcBef>
              <a:spcAft>
                <a:spcPct val="15000"/>
              </a:spcAft>
              <a:buClr>
                <a:srgbClr val="333333"/>
              </a:buClr>
            </a:pPr>
            <a:endParaRPr lang="en-US" sz="2400" b="1" dirty="0" smtClean="0">
              <a:solidFill>
                <a:srgbClr val="000000"/>
              </a:solidFill>
              <a:ea typeface="MS PGothic" pitchFamily="34" charset="-128"/>
            </a:endParaRPr>
          </a:p>
          <a:p>
            <a:pPr marL="342900" indent="-342900" defTabSz="914400" fontAlgn="base">
              <a:spcBef>
                <a:spcPct val="35000"/>
              </a:spcBef>
              <a:spcAft>
                <a:spcPct val="15000"/>
              </a:spcAft>
              <a:buClr>
                <a:srgbClr val="333333"/>
              </a:buClr>
              <a:buFont typeface="Times" pitchFamily="18" charset="0"/>
              <a:buChar char="•"/>
            </a:pPr>
            <a:endParaRPr lang="en-US" sz="2400" b="1" dirty="0">
              <a:solidFill>
                <a:srgbClr val="000000"/>
              </a:solidFill>
              <a:ea typeface="MS PGothic" pitchFamily="34" charset="-128"/>
            </a:endParaRPr>
          </a:p>
          <a:p>
            <a:pPr marL="342900" indent="-342900" defTabSz="914400" fontAlgn="base">
              <a:spcBef>
                <a:spcPct val="35000"/>
              </a:spcBef>
              <a:spcAft>
                <a:spcPct val="15000"/>
              </a:spcAft>
              <a:buClr>
                <a:srgbClr val="333333"/>
              </a:buClr>
              <a:buFont typeface="Times" pitchFamily="18" charset="0"/>
              <a:buNone/>
            </a:pPr>
            <a:endParaRPr lang="en-US" sz="2400" dirty="0">
              <a:solidFill>
                <a:srgbClr val="000000"/>
              </a:solidFill>
              <a:ea typeface="MS PGothic" pitchFamily="34" charset="-128"/>
            </a:endParaRPr>
          </a:p>
        </p:txBody>
      </p:sp>
      <p:grpSp>
        <p:nvGrpSpPr>
          <p:cNvPr id="2" name="Group 1"/>
          <p:cNvGrpSpPr/>
          <p:nvPr/>
        </p:nvGrpSpPr>
        <p:grpSpPr>
          <a:xfrm>
            <a:off x="5719482" y="3125899"/>
            <a:ext cx="3191436" cy="2632642"/>
            <a:chOff x="4677508" y="1877787"/>
            <a:chExt cx="4096377" cy="3880754"/>
          </a:xfrm>
        </p:grpSpPr>
        <p:graphicFrame>
          <p:nvGraphicFramePr>
            <p:cNvPr id="5" name="Chart 1"/>
            <p:cNvGraphicFramePr>
              <a:graphicFrameLocks/>
            </p:cNvGraphicFramePr>
            <p:nvPr>
              <p:extLst>
                <p:ext uri="{D42A27DB-BD31-4B8C-83A1-F6EECF244321}">
                  <p14:modId xmlns:p14="http://schemas.microsoft.com/office/powerpoint/2010/main" val="2216400248"/>
                </p:ext>
              </p:extLst>
            </p:nvPr>
          </p:nvGraphicFramePr>
          <p:xfrm>
            <a:off x="4769437" y="2916161"/>
            <a:ext cx="3868978" cy="2585223"/>
          </p:xfrm>
          <a:graphic>
            <a:graphicData uri="http://schemas.openxmlformats.org/drawingml/2006/chart">
              <c:chart xmlns:c="http://schemas.openxmlformats.org/drawingml/2006/chart" xmlns:r="http://schemas.openxmlformats.org/officeDocument/2006/relationships" r:id="rId4"/>
            </a:graphicData>
          </a:graphic>
        </p:graphicFrame>
        <p:sp>
          <p:nvSpPr>
            <p:cNvPr id="6" name="מלבן מעוגל 32"/>
            <p:cNvSpPr/>
            <p:nvPr/>
          </p:nvSpPr>
          <p:spPr bwMode="auto">
            <a:xfrm>
              <a:off x="4710167" y="2242459"/>
              <a:ext cx="4009292" cy="3516082"/>
            </a:xfrm>
            <a:prstGeom prst="roundRect">
              <a:avLst>
                <a:gd name="adj" fmla="val 2727"/>
              </a:avLst>
            </a:prstGeom>
            <a:noFill/>
            <a:ln w="76200" cap="flat" cmpd="sng" algn="ctr">
              <a:solidFill>
                <a:schemeClr val="accent6">
                  <a:lumMod val="60000"/>
                  <a:lumOff val="40000"/>
                </a:schemeClr>
              </a:solid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sp>
          <p:nvSpPr>
            <p:cNvPr id="7" name="Round Same Side Corner Rectangle 6"/>
            <p:cNvSpPr/>
            <p:nvPr/>
          </p:nvSpPr>
          <p:spPr bwMode="auto">
            <a:xfrm>
              <a:off x="4677508" y="1877787"/>
              <a:ext cx="4096377" cy="451756"/>
            </a:xfrm>
            <a:prstGeom prst="round2Same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r>
                <a:rPr lang="cs-CZ" altLang="zh-CN" sz="2000" b="1" kern="0" dirty="0" smtClean="0">
                  <a:ln>
                    <a:solidFill>
                      <a:srgbClr val="000000">
                        <a:alpha val="0"/>
                      </a:srgbClr>
                    </a:solidFill>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a:sym typeface="Wingdings" pitchFamily="2" charset="2"/>
                </a:rPr>
                <a:t>Růst počtů zaměstnanců</a:t>
              </a:r>
              <a:endParaRPr lang="cs-CZ" altLang="zh-CN" sz="2000" b="1" kern="0" dirty="0">
                <a:ln>
                  <a:solidFill>
                    <a:srgbClr val="000000">
                      <a:alpha val="0"/>
                    </a:srgbClr>
                  </a:solidFill>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a:sym typeface="Wingdings" pitchFamily="2" charset="2"/>
              </a:endParaRPr>
            </a:p>
          </p:txBody>
        </p:sp>
      </p:grpSp>
    </p:spTree>
    <p:extLst>
      <p:ext uri="{BB962C8B-B14F-4D97-AF65-F5344CB8AC3E}">
        <p14:creationId xmlns:p14="http://schemas.microsoft.com/office/powerpoint/2010/main" val="366838417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 name="קבוצה 62"/>
          <p:cNvGrpSpPr>
            <a:grpSpLocks/>
          </p:cNvGrpSpPr>
          <p:nvPr/>
        </p:nvGrpSpPr>
        <p:grpSpPr bwMode="auto">
          <a:xfrm>
            <a:off x="250371" y="914400"/>
            <a:ext cx="8577943" cy="5007429"/>
            <a:chOff x="556181" y="1744814"/>
            <a:chExt cx="8051279" cy="3734397"/>
          </a:xfrm>
        </p:grpSpPr>
        <p:sp>
          <p:nvSpPr>
            <p:cNvPr id="23" name="מלבן מעוגל 22"/>
            <p:cNvSpPr/>
            <p:nvPr/>
          </p:nvSpPr>
          <p:spPr bwMode="auto">
            <a:xfrm>
              <a:off x="556181" y="1744814"/>
              <a:ext cx="8051279" cy="3734397"/>
            </a:xfrm>
            <a:prstGeom prst="roundRect">
              <a:avLst>
                <a:gd name="adj" fmla="val 3926"/>
              </a:avLst>
            </a:prstGeom>
            <a:solidFill>
              <a:schemeClr val="bg1">
                <a:lumMod val="85000"/>
              </a:schemeClr>
            </a:solidFill>
            <a:ln w="76200" cap="flat" cmpd="sng" algn="ctr">
              <a:noFill/>
              <a:prstDash val="solid"/>
              <a:round/>
              <a:headEnd type="none" w="med" len="med"/>
              <a:tailEnd type="triangle" w="med" len="med"/>
            </a:ln>
            <a:effectLst/>
          </p:spPr>
          <p:txBody>
            <a:bodyPr/>
            <a:lstStyle/>
            <a:p>
              <a:pPr algn="ctr" defTabSz="914400" fontAlgn="base">
                <a:spcBef>
                  <a:spcPct val="0"/>
                </a:spcBef>
                <a:spcAft>
                  <a:spcPct val="0"/>
                </a:spcAft>
                <a:defRPr/>
              </a:pPr>
              <a:endParaRPr lang="en-US" dirty="0">
                <a:solidFill>
                  <a:srgbClr val="000000"/>
                </a:solidFill>
                <a:latin typeface="Arial" charset="0"/>
              </a:endParaRPr>
            </a:p>
          </p:txBody>
        </p:sp>
        <p:sp>
          <p:nvSpPr>
            <p:cNvPr id="24" name="מלבן מעוגל 23"/>
            <p:cNvSpPr/>
            <p:nvPr/>
          </p:nvSpPr>
          <p:spPr bwMode="auto">
            <a:xfrm>
              <a:off x="667815" y="1846251"/>
              <a:ext cx="7817794" cy="3523016"/>
            </a:xfrm>
            <a:prstGeom prst="roundRect">
              <a:avLst>
                <a:gd name="adj" fmla="val 3249"/>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defTabSz="914400" fontAlgn="base">
                <a:spcBef>
                  <a:spcPct val="0"/>
                </a:spcBef>
                <a:spcAft>
                  <a:spcPct val="0"/>
                </a:spcAft>
                <a:defRPr/>
              </a:pPr>
              <a:endParaRPr lang="en-US" dirty="0">
                <a:solidFill>
                  <a:srgbClr val="000000"/>
                </a:solidFill>
                <a:latin typeface="Arial" charset="0"/>
              </a:endParaRPr>
            </a:p>
          </p:txBody>
        </p:sp>
      </p:grpSp>
      <p:sp>
        <p:nvSpPr>
          <p:cNvPr id="601090" name="Rectangle 2"/>
          <p:cNvSpPr>
            <a:spLocks noGrp="1" noChangeArrowheads="1"/>
          </p:cNvSpPr>
          <p:nvPr>
            <p:ph type="title" idx="4294967295"/>
          </p:nvPr>
        </p:nvSpPr>
        <p:spPr>
          <a:xfrm>
            <a:off x="0" y="171450"/>
            <a:ext cx="8229600" cy="533400"/>
          </a:xfrm>
        </p:spPr>
        <p:txBody>
          <a:bodyPr>
            <a:normAutofit fontScale="90000"/>
          </a:bodyPr>
          <a:lstStyle/>
          <a:p>
            <a:r>
              <a:rPr lang="cs-CZ" altLang="en-US" dirty="0" smtClean="0"/>
              <a:t>Počet zákazníků podle produktů</a:t>
            </a:r>
            <a:endParaRPr lang="cs-CZ" dirty="0"/>
          </a:p>
        </p:txBody>
      </p:sp>
      <p:graphicFrame>
        <p:nvGraphicFramePr>
          <p:cNvPr id="19" name="תרשים 18"/>
          <p:cNvGraphicFramePr/>
          <p:nvPr>
            <p:extLst>
              <p:ext uri="{D42A27DB-BD31-4B8C-83A1-F6EECF244321}">
                <p14:modId xmlns:p14="http://schemas.microsoft.com/office/powerpoint/2010/main" val="3498289014"/>
              </p:ext>
            </p:extLst>
          </p:nvPr>
        </p:nvGraphicFramePr>
        <p:xfrm>
          <a:off x="441960" y="1221899"/>
          <a:ext cx="8260080" cy="441102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22"/>
          <p:cNvSpPr txBox="1">
            <a:spLocks noChangeArrowheads="1"/>
          </p:cNvSpPr>
          <p:nvPr/>
        </p:nvSpPr>
        <p:spPr bwMode="auto">
          <a:xfrm>
            <a:off x="317498" y="5968999"/>
            <a:ext cx="22636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defTabSz="914400" eaLnBrk="1" fontAlgn="base" hangingPunct="1">
              <a:spcBef>
                <a:spcPct val="50000"/>
              </a:spcBef>
              <a:spcAft>
                <a:spcPct val="0"/>
              </a:spcAft>
            </a:pPr>
            <a:r>
              <a:rPr lang="cs-CZ" sz="1400" b="0" dirty="0" smtClean="0">
                <a:solidFill>
                  <a:srgbClr val="000000"/>
                </a:solidFill>
              </a:rPr>
              <a:t>Stav 2014</a:t>
            </a:r>
          </a:p>
        </p:txBody>
      </p:sp>
    </p:spTree>
    <p:extLst>
      <p:ext uri="{BB962C8B-B14F-4D97-AF65-F5344CB8AC3E}">
        <p14:creationId xmlns:p14="http://schemas.microsoft.com/office/powerpoint/2010/main" val="12427389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tro_rainbow_ribbo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31748"/>
            <a:ext cx="9144000" cy="133350"/>
          </a:xfrm>
          <a:prstGeom prst="rect">
            <a:avLst/>
          </a:prstGeom>
          <a:noFill/>
          <a:ln w="9525">
            <a:noFill/>
            <a:miter lim="800000"/>
            <a:headEnd/>
            <a:tailEnd/>
          </a:ln>
          <a:scene3d>
            <a:camera prst="orthographicFront"/>
            <a:lightRig rig="threePt" dir="t"/>
          </a:scene3d>
          <a:sp3d>
            <a:bevelT/>
          </a:sp3d>
        </p:spPr>
      </p:pic>
      <p:pic>
        <p:nvPicPr>
          <p:cNvPr id="10" name="Picture 9" descr="clou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7734"/>
            <a:ext cx="9144000" cy="1882205"/>
          </a:xfrm>
          <a:prstGeom prst="rect">
            <a:avLst/>
          </a:prstGeom>
        </p:spPr>
      </p:pic>
      <p:sp>
        <p:nvSpPr>
          <p:cNvPr id="2" name="Left Bracket 1"/>
          <p:cNvSpPr/>
          <p:nvPr/>
        </p:nvSpPr>
        <p:spPr>
          <a:xfrm>
            <a:off x="3388800" y="1524000"/>
            <a:ext cx="116400" cy="4316698"/>
          </a:xfrm>
          <a:prstGeom prst="leftBracket">
            <a:avLst/>
          </a:prstGeom>
          <a:ln>
            <a:solidFill>
              <a:schemeClr val="bg1">
                <a:lumMod val="85000"/>
              </a:schemeClr>
            </a:solidFill>
          </a:ln>
        </p:spPr>
        <p:style>
          <a:lnRef idx="1">
            <a:schemeClr val="accent6"/>
          </a:lnRef>
          <a:fillRef idx="0">
            <a:schemeClr val="accent6"/>
          </a:fillRef>
          <a:effectRef idx="0">
            <a:schemeClr val="accent6"/>
          </a:effectRef>
          <a:fontRef idx="minor">
            <a:schemeClr val="tx1"/>
          </a:fontRef>
        </p:style>
        <p:txBody>
          <a:bodyPr lIns="91395" tIns="45698" rIns="91395" bIns="45698" rtlCol="0" anchor="ctr"/>
          <a:lstStyle/>
          <a:p>
            <a:pPr algn="ctr" defTabSz="456978"/>
            <a:endParaRPr lang="en-US" sz="1700">
              <a:solidFill>
                <a:prstClr val="black"/>
              </a:solidFill>
            </a:endParaRPr>
          </a:p>
        </p:txBody>
      </p:sp>
      <p:cxnSp>
        <p:nvCxnSpPr>
          <p:cNvPr id="6" name="Straight Connector 5"/>
          <p:cNvCxnSpPr/>
          <p:nvPr/>
        </p:nvCxnSpPr>
        <p:spPr>
          <a:xfrm>
            <a:off x="3244800" y="3761400"/>
            <a:ext cx="144000" cy="0"/>
          </a:xfrm>
          <a:prstGeom prst="line">
            <a:avLst/>
          </a:prstGeom>
          <a:ln>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pic>
        <p:nvPicPr>
          <p:cNvPr id="8" name="Picture 7" descr="clou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grpSp>
        <p:nvGrpSpPr>
          <p:cNvPr id="17" name="קבוצה 20"/>
          <p:cNvGrpSpPr>
            <a:grpSpLocks/>
          </p:cNvGrpSpPr>
          <p:nvPr/>
        </p:nvGrpSpPr>
        <p:grpSpPr bwMode="auto">
          <a:xfrm>
            <a:off x="-131532" y="-172014"/>
            <a:ext cx="9156700" cy="6823074"/>
            <a:chOff x="369669" y="1646962"/>
            <a:chExt cx="2895600" cy="2887062"/>
          </a:xfrm>
        </p:grpSpPr>
        <p:sp>
          <p:nvSpPr>
            <p:cNvPr id="36" name="AutoShape 8"/>
            <p:cNvSpPr>
              <a:spLocks noChangeArrowheads="1"/>
            </p:cNvSpPr>
            <p:nvPr/>
          </p:nvSpPr>
          <p:spPr bwMode="auto">
            <a:xfrm>
              <a:off x="369669" y="1646962"/>
              <a:ext cx="2895600" cy="2887062"/>
            </a:xfrm>
            <a:prstGeom prst="roundRect">
              <a:avLst>
                <a:gd name="adj" fmla="val 5220"/>
              </a:avLst>
            </a:prstGeom>
            <a:solidFill>
              <a:srgbClr val="595959">
                <a:alpha val="69803"/>
              </a:srgbClr>
            </a:solidFill>
            <a:ln w="9525">
              <a:noFill/>
              <a:miter lim="800000"/>
              <a:headEnd/>
              <a:tailEnd/>
            </a:ln>
          </p:spPr>
          <p:txBody>
            <a:bodyPr anchor="ctr"/>
            <a:lstStyle/>
            <a:p>
              <a:pPr marL="119006" defTabSz="456978" fontAlgn="base">
                <a:spcBef>
                  <a:spcPct val="0"/>
                </a:spcBef>
                <a:spcAft>
                  <a:spcPct val="0"/>
                </a:spcAft>
              </a:pPr>
              <a:endParaRPr lang="en-US" sz="2000">
                <a:solidFill>
                  <a:srgbClr val="FFFFFF"/>
                </a:solidFill>
                <a:latin typeface="Arial" charset="0"/>
              </a:endParaRPr>
            </a:p>
          </p:txBody>
        </p:sp>
        <p:sp>
          <p:nvSpPr>
            <p:cNvPr id="37" name="Rectangle 8"/>
            <p:cNvSpPr>
              <a:spLocks noChangeArrowheads="1"/>
            </p:cNvSpPr>
            <p:nvPr/>
          </p:nvSpPr>
          <p:spPr bwMode="auto">
            <a:xfrm>
              <a:off x="406464" y="1726518"/>
              <a:ext cx="2822010" cy="2719943"/>
            </a:xfrm>
            <a:prstGeom prst="roundRect">
              <a:avLst>
                <a:gd name="adj" fmla="val 4761"/>
              </a:avLst>
            </a:prstGeom>
            <a:noFill/>
            <a:ln w="6350" algn="ctr">
              <a:solidFill>
                <a:schemeClr val="bg1"/>
              </a:solidFill>
              <a:round/>
              <a:headEnd/>
              <a:tailEnd type="triangle" w="med" len="med"/>
            </a:ln>
          </p:spPr>
          <p:txBody>
            <a:bodyPr anchor="ctr"/>
            <a:lstStyle/>
            <a:p>
              <a:pPr algn="ctr" defTabSz="456978" fontAlgn="base">
                <a:spcBef>
                  <a:spcPct val="0"/>
                </a:spcBef>
                <a:spcAft>
                  <a:spcPct val="0"/>
                </a:spcAft>
              </a:pPr>
              <a:endParaRPr lang="en-US" sz="2000" b="1">
                <a:solidFill>
                  <a:srgbClr val="FFFFFF"/>
                </a:solidFill>
                <a:latin typeface="Arial" charset="0"/>
              </a:endParaRPr>
            </a:p>
          </p:txBody>
        </p:sp>
      </p:grpSp>
      <p:sp>
        <p:nvSpPr>
          <p:cNvPr id="14" name="TextBox 13"/>
          <p:cNvSpPr txBox="1"/>
          <p:nvPr/>
        </p:nvSpPr>
        <p:spPr>
          <a:xfrm>
            <a:off x="445294" y="2514600"/>
            <a:ext cx="2374106" cy="1069136"/>
          </a:xfrm>
          <a:prstGeom prst="rect">
            <a:avLst/>
          </a:prstGeom>
          <a:noFill/>
        </p:spPr>
        <p:txBody>
          <a:bodyPr wrap="square" lIns="83432" tIns="41718" rIns="83432" bIns="41718" rtlCol="0">
            <a:spAutoFit/>
          </a:bodyPr>
          <a:lstStyle/>
          <a:p>
            <a:pPr algn="r" defTabSz="913957">
              <a:defRPr/>
            </a:pPr>
            <a:r>
              <a:rPr lang="cs-CZ" sz="3200" kern="0" dirty="0" smtClean="0">
                <a:solidFill>
                  <a:prstClr val="white"/>
                </a:solidFill>
                <a:cs typeface="Times New Roman" panose="02020603050405020304" pitchFamily="18" charset="0"/>
              </a:rPr>
              <a:t>Co všechno nefungovalo</a:t>
            </a:r>
            <a:endParaRPr lang="en-US" sz="3200" kern="0" dirty="0">
              <a:solidFill>
                <a:prstClr val="white"/>
              </a:solidFill>
              <a:cs typeface="Times New Roman" panose="02020603050405020304" pitchFamily="18" charset="0"/>
            </a:endParaRPr>
          </a:p>
        </p:txBody>
      </p:sp>
      <p:sp>
        <p:nvSpPr>
          <p:cNvPr id="15" name="TextBox 14"/>
          <p:cNvSpPr txBox="1"/>
          <p:nvPr/>
        </p:nvSpPr>
        <p:spPr>
          <a:xfrm>
            <a:off x="3657601" y="1219200"/>
            <a:ext cx="4953000" cy="4949685"/>
          </a:xfrm>
          <a:prstGeom prst="rect">
            <a:avLst/>
          </a:prstGeom>
          <a:noFill/>
        </p:spPr>
        <p:txBody>
          <a:bodyPr wrap="square" lIns="83432" tIns="41718" rIns="83432" bIns="41718" rtlCol="0">
            <a:spAutoFit/>
          </a:bodyPr>
          <a:lstStyle/>
          <a:p>
            <a:pPr defTabSz="913957">
              <a:spcAft>
                <a:spcPts val="1098"/>
              </a:spcAft>
              <a:defRPr/>
            </a:pPr>
            <a:r>
              <a:rPr lang="cs-CZ" sz="2800" kern="0" dirty="0" smtClean="0">
                <a:solidFill>
                  <a:prstClr val="white"/>
                </a:solidFill>
                <a:cs typeface="Times New Roman" panose="02020603050405020304" pitchFamily="18" charset="0"/>
              </a:rPr>
              <a:t>Prostředí s oddělenými zdroji dat</a:t>
            </a:r>
            <a:endParaRPr lang="en-US" sz="2800" kern="0" dirty="0">
              <a:solidFill>
                <a:prstClr val="white"/>
              </a:solidFill>
              <a:cs typeface="Times New Roman" panose="02020603050405020304" pitchFamily="18" charset="0"/>
            </a:endParaRPr>
          </a:p>
          <a:p>
            <a:pPr defTabSz="913957">
              <a:spcAft>
                <a:spcPts val="1098"/>
              </a:spcAft>
              <a:defRPr/>
            </a:pPr>
            <a:r>
              <a:rPr lang="cs-CZ" sz="2800" kern="0" dirty="0" smtClean="0">
                <a:solidFill>
                  <a:prstClr val="white"/>
                </a:solidFill>
                <a:cs typeface="Times New Roman" panose="02020603050405020304" pitchFamily="18" charset="0"/>
              </a:rPr>
              <a:t>Nedostatek porozumění </a:t>
            </a:r>
            <a:endParaRPr lang="en-US" sz="2800" kern="0" dirty="0">
              <a:solidFill>
                <a:prstClr val="white"/>
              </a:solidFill>
              <a:cs typeface="Times New Roman" panose="02020603050405020304" pitchFamily="18" charset="0"/>
            </a:endParaRPr>
          </a:p>
          <a:p>
            <a:pPr defTabSz="913957">
              <a:spcAft>
                <a:spcPts val="1098"/>
              </a:spcAft>
              <a:defRPr/>
            </a:pPr>
            <a:r>
              <a:rPr lang="cs-CZ" sz="2800" kern="0" dirty="0" smtClean="0">
                <a:solidFill>
                  <a:prstClr val="white"/>
                </a:solidFill>
                <a:cs typeface="Times New Roman" panose="02020603050405020304" pitchFamily="18" charset="0"/>
              </a:rPr>
              <a:t>Neohrabaná </a:t>
            </a:r>
            <a:r>
              <a:rPr lang="cs-CZ" sz="2800" kern="0" dirty="0" err="1" smtClean="0">
                <a:solidFill>
                  <a:prstClr val="white"/>
                </a:solidFill>
                <a:cs typeface="Times New Roman" panose="02020603050405020304" pitchFamily="18" charset="0"/>
              </a:rPr>
              <a:t>workflow</a:t>
            </a:r>
            <a:endParaRPr lang="en-US" sz="2800" kern="0" dirty="0">
              <a:solidFill>
                <a:prstClr val="white"/>
              </a:solidFill>
              <a:cs typeface="Times New Roman" panose="02020603050405020304" pitchFamily="18" charset="0"/>
            </a:endParaRPr>
          </a:p>
          <a:p>
            <a:pPr defTabSz="913957">
              <a:spcAft>
                <a:spcPts val="1098"/>
              </a:spcAft>
              <a:defRPr/>
            </a:pPr>
            <a:r>
              <a:rPr lang="cs-CZ" sz="2800" kern="0" dirty="0" smtClean="0">
                <a:solidFill>
                  <a:prstClr val="white"/>
                </a:solidFill>
                <a:cs typeface="Times New Roman" panose="02020603050405020304" pitchFamily="18" charset="0"/>
              </a:rPr>
              <a:t>Duplicity v datech</a:t>
            </a:r>
            <a:endParaRPr lang="en-US" sz="2800" kern="0" dirty="0">
              <a:solidFill>
                <a:prstClr val="white"/>
              </a:solidFill>
              <a:cs typeface="Times New Roman" panose="02020603050405020304" pitchFamily="18" charset="0"/>
            </a:endParaRPr>
          </a:p>
          <a:p>
            <a:pPr defTabSz="913957">
              <a:spcAft>
                <a:spcPts val="1098"/>
              </a:spcAft>
              <a:defRPr/>
            </a:pPr>
            <a:r>
              <a:rPr lang="en-US" sz="2800" kern="0" dirty="0" err="1" smtClean="0">
                <a:solidFill>
                  <a:prstClr val="white"/>
                </a:solidFill>
                <a:cs typeface="Times New Roman" panose="02020603050405020304" pitchFamily="18" charset="0"/>
              </a:rPr>
              <a:t>Dupli</a:t>
            </a:r>
            <a:r>
              <a:rPr lang="cs-CZ" sz="2800" kern="0" dirty="0" smtClean="0">
                <a:solidFill>
                  <a:prstClr val="white"/>
                </a:solidFill>
                <a:cs typeface="Times New Roman" panose="02020603050405020304" pitchFamily="18" charset="0"/>
              </a:rPr>
              <a:t>citní úsilí</a:t>
            </a:r>
            <a:endParaRPr lang="en-US" sz="2800" kern="0" dirty="0">
              <a:solidFill>
                <a:prstClr val="white"/>
              </a:solidFill>
              <a:cs typeface="Times New Roman" panose="02020603050405020304" pitchFamily="18" charset="0"/>
            </a:endParaRPr>
          </a:p>
          <a:p>
            <a:pPr defTabSz="913957">
              <a:spcAft>
                <a:spcPts val="1098"/>
              </a:spcAft>
              <a:defRPr/>
            </a:pPr>
            <a:r>
              <a:rPr lang="cs-CZ" sz="2800" kern="0" dirty="0" smtClean="0">
                <a:solidFill>
                  <a:prstClr val="white"/>
                </a:solidFill>
                <a:cs typeface="Times New Roman" panose="02020603050405020304" pitchFamily="18" charset="0"/>
              </a:rPr>
              <a:t>Bolestivé upgrady</a:t>
            </a:r>
            <a:endParaRPr lang="en-US" sz="2800" kern="0" dirty="0">
              <a:solidFill>
                <a:prstClr val="white"/>
              </a:solidFill>
              <a:cs typeface="Times New Roman" panose="02020603050405020304" pitchFamily="18" charset="0"/>
            </a:endParaRPr>
          </a:p>
          <a:p>
            <a:pPr defTabSz="913957">
              <a:spcAft>
                <a:spcPts val="1098"/>
              </a:spcAft>
              <a:defRPr/>
            </a:pPr>
            <a:r>
              <a:rPr lang="cs-CZ" sz="2800" kern="0" dirty="0" smtClean="0">
                <a:solidFill>
                  <a:prstClr val="white"/>
                </a:solidFill>
                <a:cs typeface="Times New Roman" panose="02020603050405020304" pitchFamily="18" charset="0"/>
              </a:rPr>
              <a:t>Zastarávající hardware</a:t>
            </a:r>
            <a:endParaRPr lang="en-US" sz="2800" kern="0" dirty="0" smtClean="0">
              <a:solidFill>
                <a:prstClr val="white"/>
              </a:solidFill>
              <a:cs typeface="Times New Roman" panose="02020603050405020304" pitchFamily="18" charset="0"/>
            </a:endParaRPr>
          </a:p>
          <a:p>
            <a:pPr defTabSz="913957">
              <a:spcAft>
                <a:spcPts val="1098"/>
              </a:spcAft>
              <a:defRPr/>
            </a:pPr>
            <a:r>
              <a:rPr lang="cs-CZ" sz="2800" kern="0" dirty="0" smtClean="0">
                <a:solidFill>
                  <a:prstClr val="white"/>
                </a:solidFill>
                <a:cs typeface="Times New Roman" panose="02020603050405020304" pitchFamily="18" charset="0"/>
              </a:rPr>
              <a:t>Chybí integrovaný </a:t>
            </a:r>
            <a:r>
              <a:rPr lang="cs-CZ" sz="2800" kern="0" dirty="0" err="1" smtClean="0">
                <a:solidFill>
                  <a:prstClr val="white"/>
                </a:solidFill>
                <a:cs typeface="Times New Roman" panose="02020603050405020304" pitchFamily="18" charset="0"/>
              </a:rPr>
              <a:t>discovery</a:t>
            </a:r>
            <a:r>
              <a:rPr lang="cs-CZ" sz="2800" kern="0" dirty="0" smtClean="0">
                <a:solidFill>
                  <a:prstClr val="white"/>
                </a:solidFill>
                <a:cs typeface="Times New Roman" panose="02020603050405020304" pitchFamily="18" charset="0"/>
              </a:rPr>
              <a:t> systém</a:t>
            </a:r>
            <a:endParaRPr lang="en-US" sz="2800" kern="0" dirty="0">
              <a:solidFill>
                <a:prstClr val="white"/>
              </a:solidFill>
              <a:cs typeface="Times New Roman" panose="02020603050405020304" pitchFamily="18" charset="0"/>
            </a:endParaRPr>
          </a:p>
        </p:txBody>
      </p:sp>
      <p:sp>
        <p:nvSpPr>
          <p:cNvPr id="11" name="Title 6"/>
          <p:cNvSpPr txBox="1">
            <a:spLocks/>
          </p:cNvSpPr>
          <p:nvPr/>
        </p:nvSpPr>
        <p:spPr>
          <a:xfrm>
            <a:off x="1485901" y="228603"/>
            <a:ext cx="6172200" cy="792162"/>
          </a:xfrm>
          <a:prstGeom prst="rect">
            <a:avLst/>
          </a:prstGeom>
        </p:spPr>
        <p:txBody>
          <a:bodyPr lIns="91395" tIns="45698" rIns="91395" bIns="45698"/>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4000" b="1" dirty="0" smtClean="0">
                <a:solidFill>
                  <a:prstClr val="black"/>
                </a:solidFill>
              </a:rPr>
              <a:t>V roce 2007</a:t>
            </a:r>
            <a:endParaRPr lang="en-US" sz="4000" b="1" dirty="0">
              <a:solidFill>
                <a:prstClr val="black"/>
              </a:solidFill>
            </a:endParaRPr>
          </a:p>
        </p:txBody>
      </p:sp>
    </p:spTree>
    <p:extLst>
      <p:ext uri="{BB962C8B-B14F-4D97-AF65-F5344CB8AC3E}">
        <p14:creationId xmlns:p14="http://schemas.microsoft.com/office/powerpoint/2010/main" val="3750539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pic>
        <p:nvPicPr>
          <p:cNvPr id="9" name="Picture 8" descr="intro_rainbow_ribbon"/>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1748"/>
            <a:ext cx="9144000" cy="133350"/>
          </a:xfrm>
          <a:prstGeom prst="rect">
            <a:avLst/>
          </a:prstGeom>
          <a:noFill/>
          <a:ln w="9525">
            <a:noFill/>
            <a:miter lim="800000"/>
            <a:headEnd/>
            <a:tailEnd/>
          </a:ln>
          <a:scene3d>
            <a:camera prst="orthographicFront"/>
            <a:lightRig rig="threePt" dir="t"/>
          </a:scene3d>
          <a:sp3d>
            <a:bevelT/>
          </a:sp3d>
        </p:spPr>
      </p:pic>
      <p:pic>
        <p:nvPicPr>
          <p:cNvPr id="10" name="Picture 9"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734"/>
            <a:ext cx="9144000" cy="1882205"/>
          </a:xfrm>
          <a:prstGeom prst="rect">
            <a:avLst/>
          </a:prstGeom>
        </p:spPr>
      </p:pic>
      <p:pic>
        <p:nvPicPr>
          <p:cNvPr id="6" name="Picture 5" descr="burst.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21125072">
            <a:off x="-1084456" y="246256"/>
            <a:ext cx="6858000" cy="6858000"/>
          </a:xfrm>
          <a:prstGeom prst="rect">
            <a:avLst/>
          </a:prstGeom>
        </p:spPr>
      </p:pic>
      <p:sp>
        <p:nvSpPr>
          <p:cNvPr id="7" name="TextBox 6"/>
          <p:cNvSpPr txBox="1"/>
          <p:nvPr/>
        </p:nvSpPr>
        <p:spPr>
          <a:xfrm>
            <a:off x="3843943" y="1949939"/>
            <a:ext cx="5029199" cy="1015618"/>
          </a:xfrm>
          <a:prstGeom prst="rect">
            <a:avLst/>
          </a:prstGeom>
          <a:noFill/>
        </p:spPr>
        <p:txBody>
          <a:bodyPr wrap="square" lIns="91395" tIns="45698" rIns="91395" bIns="45698" rtlCol="0">
            <a:spAutoFit/>
          </a:bodyPr>
          <a:lstStyle/>
          <a:p>
            <a:pPr algn="ctr" defTabSz="456978"/>
            <a:r>
              <a:rPr lang="cs-CZ" sz="6000" dirty="0" smtClean="0">
                <a:solidFill>
                  <a:srgbClr val="404040"/>
                </a:solidFill>
                <a:latin typeface="Times New Roman" panose="02020603050405020304" pitchFamily="18" charset="0"/>
                <a:cs typeface="Times New Roman" panose="02020603050405020304" pitchFamily="18" charset="0"/>
              </a:rPr>
              <a:t>Nové prostředí</a:t>
            </a:r>
            <a:endParaRPr lang="en-US" sz="6000" dirty="0">
              <a:solidFill>
                <a:srgbClr val="404040"/>
              </a:solidFill>
              <a:latin typeface="Times New Roman" panose="02020603050405020304" pitchFamily="18" charset="0"/>
              <a:cs typeface="Times New Roman" panose="02020603050405020304" pitchFamily="18" charset="0"/>
            </a:endParaRPr>
          </a:p>
        </p:txBody>
      </p:sp>
      <p:pic>
        <p:nvPicPr>
          <p:cNvPr id="12" name="Picture 11" descr="alma_button_tilte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14337">
            <a:off x="1173889" y="1826400"/>
            <a:ext cx="2458831" cy="1777140"/>
          </a:xfrm>
          <a:prstGeom prst="rect">
            <a:avLst/>
          </a:prstGeom>
          <a:effectLst/>
        </p:spPr>
      </p:pic>
      <p:pic>
        <p:nvPicPr>
          <p:cNvPr id="13" name="Picture 2" descr="P:\Allgemeines\2 Vorlagen_Arbeitsgruppen\Logos und Images\Product Logos\Primo\Primo_only word_low.png"/>
          <p:cNvPicPr>
            <a:picLocks noChangeAspect="1" noChangeArrowheads="1"/>
          </p:cNvPicPr>
          <p:nvPr/>
        </p:nvPicPr>
        <p:blipFill rotWithShape="1">
          <a:blip r:embed="rId7">
            <a:extLst>
              <a:ext uri="{28A0092B-C50C-407E-A947-70E740481C1C}">
                <a14:useLocalDpi xmlns:a14="http://schemas.microsoft.com/office/drawing/2010/main" val="0"/>
              </a:ext>
            </a:extLst>
          </a:blip>
          <a:srcRect r="25702"/>
          <a:stretch/>
        </p:blipFill>
        <p:spPr bwMode="auto">
          <a:xfrm rot="20720183">
            <a:off x="814293" y="1291207"/>
            <a:ext cx="2519379" cy="79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936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pic>
        <p:nvPicPr>
          <p:cNvPr id="17" name="Picture 16"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734"/>
            <a:ext cx="9144000" cy="1882205"/>
          </a:xfrm>
          <a:prstGeom prst="rect">
            <a:avLst/>
          </a:prstGeom>
        </p:spPr>
      </p:pic>
      <p:sp>
        <p:nvSpPr>
          <p:cNvPr id="12" name="Rounded Rectangle 11"/>
          <p:cNvSpPr/>
          <p:nvPr/>
        </p:nvSpPr>
        <p:spPr>
          <a:xfrm>
            <a:off x="304800" y="1219200"/>
            <a:ext cx="4038600" cy="5257800"/>
          </a:xfrm>
          <a:prstGeom prst="roundRect">
            <a:avLst>
              <a:gd name="adj" fmla="val 5251"/>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95" tIns="45698" rIns="91395" bIns="45698" rtlCol="0" anchor="ctr"/>
          <a:lstStyle/>
          <a:p>
            <a:pPr algn="ctr" defTabSz="913957"/>
            <a:endParaRPr lang="en-US" sz="4800" dirty="0">
              <a:solidFill>
                <a:prstClr val="white"/>
              </a:solidFill>
              <a:latin typeface="Dax-Medium" pitchFamily="2" charset="0"/>
            </a:endParaRPr>
          </a:p>
        </p:txBody>
      </p:sp>
      <p:sp>
        <p:nvSpPr>
          <p:cNvPr id="2" name="Rounded Rectangle 1"/>
          <p:cNvSpPr/>
          <p:nvPr/>
        </p:nvSpPr>
        <p:spPr>
          <a:xfrm>
            <a:off x="609601" y="1474232"/>
            <a:ext cx="3352800" cy="990600"/>
          </a:xfrm>
          <a:prstGeom prst="round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lIns="91395" tIns="45698" rIns="91395" bIns="45698" rtlCol="0" anchor="ctr"/>
          <a:lstStyle/>
          <a:p>
            <a:pPr algn="ctr" defTabSz="456978"/>
            <a:r>
              <a:rPr lang="cs-CZ" sz="1600" dirty="0" smtClean="0">
                <a:solidFill>
                  <a:prstClr val="white"/>
                </a:solidFill>
              </a:rPr>
              <a:t>Integrovaný knihovní systém</a:t>
            </a:r>
            <a:endParaRPr lang="en-US" sz="1600" dirty="0">
              <a:solidFill>
                <a:prstClr val="white"/>
              </a:solidFill>
            </a:endParaRPr>
          </a:p>
        </p:txBody>
      </p:sp>
      <p:sp>
        <p:nvSpPr>
          <p:cNvPr id="3" name="Rounded Rectangle 2"/>
          <p:cNvSpPr/>
          <p:nvPr/>
        </p:nvSpPr>
        <p:spPr>
          <a:xfrm>
            <a:off x="596900" y="3733800"/>
            <a:ext cx="3365500" cy="1066800"/>
          </a:xfrm>
          <a:prstGeom prst="round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lIns="91395" tIns="45698" rIns="91395" bIns="45698" rtlCol="0" anchor="ctr"/>
          <a:lstStyle/>
          <a:p>
            <a:pPr algn="ctr" defTabSz="456978"/>
            <a:r>
              <a:rPr lang="cs-CZ" sz="1600" dirty="0" smtClean="0">
                <a:solidFill>
                  <a:prstClr val="white"/>
                </a:solidFill>
              </a:rPr>
              <a:t>Správa elektronických zdrojů</a:t>
            </a:r>
            <a:endParaRPr lang="en-US" sz="1600" dirty="0">
              <a:solidFill>
                <a:prstClr val="white"/>
              </a:solidFill>
            </a:endParaRPr>
          </a:p>
        </p:txBody>
      </p:sp>
      <p:sp>
        <p:nvSpPr>
          <p:cNvPr id="5" name="Rounded Rectangle 4"/>
          <p:cNvSpPr/>
          <p:nvPr/>
        </p:nvSpPr>
        <p:spPr>
          <a:xfrm>
            <a:off x="2133600" y="2571750"/>
            <a:ext cx="1828800" cy="1028700"/>
          </a:xfrm>
          <a:prstGeom prst="round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lIns="91395" tIns="45698" rIns="91395" bIns="45698" rtlCol="0" anchor="ctr"/>
          <a:lstStyle/>
          <a:p>
            <a:pPr algn="ctr" defTabSz="456978"/>
            <a:r>
              <a:rPr lang="cs-CZ" sz="1600" dirty="0" smtClean="0">
                <a:solidFill>
                  <a:prstClr val="white"/>
                </a:solidFill>
              </a:rPr>
              <a:t>Znalostní báze </a:t>
            </a:r>
            <a:r>
              <a:rPr lang="en-US" sz="1600" dirty="0" smtClean="0">
                <a:solidFill>
                  <a:prstClr val="white"/>
                </a:solidFill>
              </a:rPr>
              <a:t>&amp; </a:t>
            </a:r>
            <a:r>
              <a:rPr lang="cs-CZ" sz="1600" dirty="0" smtClean="0">
                <a:solidFill>
                  <a:prstClr val="white"/>
                </a:solidFill>
              </a:rPr>
              <a:t>dodatečné služby</a:t>
            </a:r>
            <a:endParaRPr lang="en-US" sz="1600" dirty="0">
              <a:solidFill>
                <a:prstClr val="white"/>
              </a:solidFill>
            </a:endParaRPr>
          </a:p>
        </p:txBody>
      </p:sp>
      <p:sp>
        <p:nvSpPr>
          <p:cNvPr id="8" name="Rounded Rectangle 7"/>
          <p:cNvSpPr/>
          <p:nvPr/>
        </p:nvSpPr>
        <p:spPr>
          <a:xfrm>
            <a:off x="622303" y="4991100"/>
            <a:ext cx="3340100" cy="1143000"/>
          </a:xfrm>
          <a:prstGeom prst="roundRect">
            <a:avLst/>
          </a:prstGeom>
          <a:solidFill>
            <a:schemeClr val="accent1">
              <a:lumMod val="75000"/>
            </a:schemeClr>
          </a:solidFill>
          <a:ln>
            <a:noFill/>
          </a:ln>
        </p:spPr>
        <p:style>
          <a:lnRef idx="1">
            <a:schemeClr val="accent6"/>
          </a:lnRef>
          <a:fillRef idx="3">
            <a:schemeClr val="accent6"/>
          </a:fillRef>
          <a:effectRef idx="2">
            <a:schemeClr val="accent6"/>
          </a:effectRef>
          <a:fontRef idx="minor">
            <a:schemeClr val="lt1"/>
          </a:fontRef>
        </p:style>
        <p:txBody>
          <a:bodyPr lIns="91395" tIns="45698" rIns="91395" bIns="45698" rtlCol="0" anchor="ctr"/>
          <a:lstStyle/>
          <a:p>
            <a:pPr algn="ctr" defTabSz="456978"/>
            <a:r>
              <a:rPr lang="en-US" sz="1600" dirty="0" smtClean="0">
                <a:solidFill>
                  <a:prstClr val="white"/>
                </a:solidFill>
              </a:rPr>
              <a:t>Digit</a:t>
            </a:r>
            <a:r>
              <a:rPr lang="cs-CZ" sz="1600" dirty="0" err="1" smtClean="0">
                <a:solidFill>
                  <a:prstClr val="white"/>
                </a:solidFill>
              </a:rPr>
              <a:t>ální</a:t>
            </a:r>
            <a:r>
              <a:rPr lang="cs-CZ" sz="1600" dirty="0" smtClean="0">
                <a:solidFill>
                  <a:prstClr val="white"/>
                </a:solidFill>
              </a:rPr>
              <a:t> </a:t>
            </a:r>
            <a:r>
              <a:rPr lang="cs-CZ" sz="1600" dirty="0" err="1" smtClean="0">
                <a:solidFill>
                  <a:prstClr val="white"/>
                </a:solidFill>
              </a:rPr>
              <a:t>repozitář</a:t>
            </a:r>
            <a:r>
              <a:rPr lang="cs-CZ" sz="1600" dirty="0" smtClean="0">
                <a:solidFill>
                  <a:prstClr val="white"/>
                </a:solidFill>
              </a:rPr>
              <a:t>(e)</a:t>
            </a:r>
            <a:endParaRPr lang="en-US" sz="1600" dirty="0">
              <a:solidFill>
                <a:prstClr val="white"/>
              </a:solidFill>
            </a:endParaRPr>
          </a:p>
        </p:txBody>
      </p:sp>
      <p:sp>
        <p:nvSpPr>
          <p:cNvPr id="10" name="Rounded Rectangle 9"/>
          <p:cNvSpPr/>
          <p:nvPr/>
        </p:nvSpPr>
        <p:spPr>
          <a:xfrm>
            <a:off x="609603" y="2552700"/>
            <a:ext cx="1447800" cy="1066800"/>
          </a:xfrm>
          <a:prstGeom prst="roundRect">
            <a:avLst/>
          </a:prstGeom>
          <a:solidFill>
            <a:schemeClr val="accent4">
              <a:lumMod val="75000"/>
            </a:schemeClr>
          </a:solidFill>
          <a:ln>
            <a:noFill/>
          </a:ln>
        </p:spPr>
        <p:style>
          <a:lnRef idx="1">
            <a:schemeClr val="accent3"/>
          </a:lnRef>
          <a:fillRef idx="3">
            <a:schemeClr val="accent3"/>
          </a:fillRef>
          <a:effectRef idx="2">
            <a:schemeClr val="accent3"/>
          </a:effectRef>
          <a:fontRef idx="minor">
            <a:schemeClr val="lt1"/>
          </a:fontRef>
        </p:style>
        <p:txBody>
          <a:bodyPr lIns="91395" tIns="45698" rIns="91395" bIns="45698" rtlCol="0" anchor="ctr"/>
          <a:lstStyle/>
          <a:p>
            <a:pPr algn="ctr" defTabSz="456978"/>
            <a:r>
              <a:rPr lang="en-US" sz="1600" dirty="0" smtClean="0">
                <a:solidFill>
                  <a:prstClr val="white"/>
                </a:solidFill>
              </a:rPr>
              <a:t>Link</a:t>
            </a:r>
            <a:r>
              <a:rPr lang="cs-CZ" sz="1600" dirty="0" smtClean="0">
                <a:solidFill>
                  <a:prstClr val="white"/>
                </a:solidFill>
              </a:rPr>
              <a:t>ovací server</a:t>
            </a:r>
            <a:endParaRPr lang="en-US" sz="1600" dirty="0">
              <a:solidFill>
                <a:prstClr val="white"/>
              </a:solidFill>
            </a:endParaRPr>
          </a:p>
        </p:txBody>
      </p:sp>
      <p:sp>
        <p:nvSpPr>
          <p:cNvPr id="13" name="Rectangle 12"/>
          <p:cNvSpPr/>
          <p:nvPr/>
        </p:nvSpPr>
        <p:spPr>
          <a:xfrm>
            <a:off x="462148" y="294173"/>
            <a:ext cx="2492899" cy="584731"/>
          </a:xfrm>
          <a:prstGeom prst="rect">
            <a:avLst/>
          </a:prstGeom>
        </p:spPr>
        <p:txBody>
          <a:bodyPr wrap="none" lIns="91395" tIns="45698" rIns="91395" bIns="45698">
            <a:spAutoFit/>
          </a:bodyPr>
          <a:lstStyle/>
          <a:p>
            <a:pPr defTabSz="456978"/>
            <a:r>
              <a:rPr lang="cs-CZ" sz="3200" b="1" dirty="0" smtClean="0">
                <a:solidFill>
                  <a:prstClr val="black">
                    <a:lumMod val="75000"/>
                    <a:lumOff val="25000"/>
                  </a:prstClr>
                </a:solidFill>
                <a:cs typeface="Dax-Light"/>
              </a:rPr>
              <a:t>Současnost	</a:t>
            </a:r>
            <a:endParaRPr lang="en-US" sz="3200" b="1" dirty="0">
              <a:solidFill>
                <a:prstClr val="black">
                  <a:lumMod val="75000"/>
                  <a:lumOff val="25000"/>
                </a:prstClr>
              </a:solidFill>
              <a:cs typeface="Dax-Light"/>
            </a:endParaRPr>
          </a:p>
        </p:txBody>
      </p:sp>
      <p:sp>
        <p:nvSpPr>
          <p:cNvPr id="15" name="Rounded Rectangle 14"/>
          <p:cNvSpPr/>
          <p:nvPr/>
        </p:nvSpPr>
        <p:spPr>
          <a:xfrm>
            <a:off x="4800600" y="1219200"/>
            <a:ext cx="4114800" cy="5257800"/>
          </a:xfrm>
          <a:prstGeom prst="roundRect">
            <a:avLst>
              <a:gd name="adj" fmla="val 5251"/>
            </a:avLst>
          </a:prstGeom>
          <a:solidFill>
            <a:srgbClr val="45597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95" tIns="45698" rIns="91395" bIns="45698" rtlCol="0" anchor="ctr"/>
          <a:lstStyle/>
          <a:p>
            <a:pPr algn="ctr" defTabSz="913957"/>
            <a:r>
              <a:rPr lang="en-US" sz="4800" b="1" dirty="0">
                <a:solidFill>
                  <a:prstClr val="white"/>
                </a:solidFill>
              </a:rPr>
              <a:t>Ex Libris</a:t>
            </a:r>
          </a:p>
          <a:p>
            <a:pPr algn="ctr" defTabSz="913957"/>
            <a:r>
              <a:rPr lang="en-US" sz="4800" b="1" dirty="0">
                <a:solidFill>
                  <a:prstClr val="white"/>
                </a:solidFill>
              </a:rPr>
              <a:t>Alma</a:t>
            </a:r>
          </a:p>
          <a:p>
            <a:pPr algn="ctr" defTabSz="913957"/>
            <a:endParaRPr lang="en-US" sz="4800" dirty="0">
              <a:solidFill>
                <a:prstClr val="white"/>
              </a:solidFill>
            </a:endParaRPr>
          </a:p>
          <a:p>
            <a:pPr algn="ctr" defTabSz="913957"/>
            <a:r>
              <a:rPr lang="cs-CZ" sz="2000" dirty="0" smtClean="0">
                <a:solidFill>
                  <a:prstClr val="white"/>
                </a:solidFill>
              </a:rPr>
              <a:t>Správa tištěných, elektronických a digitálních zdrojů</a:t>
            </a:r>
          </a:p>
        </p:txBody>
      </p:sp>
      <p:sp>
        <p:nvSpPr>
          <p:cNvPr id="16" name="Rectangle 15"/>
          <p:cNvSpPr/>
          <p:nvPr/>
        </p:nvSpPr>
        <p:spPr>
          <a:xfrm>
            <a:off x="4792365" y="314320"/>
            <a:ext cx="2791186" cy="584731"/>
          </a:xfrm>
          <a:prstGeom prst="rect">
            <a:avLst/>
          </a:prstGeom>
        </p:spPr>
        <p:txBody>
          <a:bodyPr wrap="none" lIns="91395" tIns="45698" rIns="91395" bIns="45698">
            <a:spAutoFit/>
          </a:bodyPr>
          <a:lstStyle/>
          <a:p>
            <a:pPr defTabSz="456978"/>
            <a:r>
              <a:rPr lang="cs-CZ" sz="3200" b="1" dirty="0" smtClean="0">
                <a:solidFill>
                  <a:prstClr val="black">
                    <a:lumMod val="75000"/>
                    <a:lumOff val="25000"/>
                  </a:prstClr>
                </a:solidFill>
                <a:cs typeface="Dax-Light"/>
              </a:rPr>
              <a:t>Nová generace </a:t>
            </a:r>
            <a:endParaRPr lang="en-US" sz="3200" b="1" dirty="0">
              <a:solidFill>
                <a:prstClr val="black">
                  <a:lumMod val="75000"/>
                  <a:lumOff val="25000"/>
                </a:prstClr>
              </a:solidFill>
              <a:cs typeface="Dax-Light"/>
            </a:endParaRPr>
          </a:p>
        </p:txBody>
      </p:sp>
      <p:pic>
        <p:nvPicPr>
          <p:cNvPr id="18" name="Picture 17" descr="intro_rainbow_ribbon"/>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1748"/>
            <a:ext cx="9144000" cy="133350"/>
          </a:xfrm>
          <a:prstGeom prst="rect">
            <a:avLst/>
          </a:prstGeom>
          <a:noFill/>
          <a:ln w="9525">
            <a:noFill/>
            <a:miter lim="800000"/>
            <a:headEnd/>
            <a:tailEnd/>
          </a:ln>
          <a:scene3d>
            <a:camera prst="orthographicFront"/>
            <a:lightRig rig="threePt" dir="t"/>
          </a:scene3d>
          <a:sp3d>
            <a:bevelT/>
          </a:sp3d>
        </p:spPr>
      </p:pic>
      <p:sp>
        <p:nvSpPr>
          <p:cNvPr id="19" name="Rounded Rectangle 18"/>
          <p:cNvSpPr/>
          <p:nvPr/>
        </p:nvSpPr>
        <p:spPr>
          <a:xfrm>
            <a:off x="4872663" y="1393372"/>
            <a:ext cx="4042737" cy="787398"/>
          </a:xfrm>
          <a:prstGeom prst="roundRect">
            <a:avLst>
              <a:gd name="adj" fmla="val 4775"/>
            </a:avLst>
          </a:prstGeom>
          <a:solidFill>
            <a:srgbClr val="FF66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83501" tIns="41751" rIns="83501" bIns="41751" rtlCol="0" anchor="ctr"/>
          <a:lstStyle/>
          <a:p>
            <a:pPr algn="ctr"/>
            <a:r>
              <a:rPr lang="en-US" sz="4400" dirty="0">
                <a:solidFill>
                  <a:prstClr val="white"/>
                </a:solidFill>
                <a:latin typeface="Dax-Medium" pitchFamily="2" charset="0"/>
              </a:rPr>
              <a:t>Primo</a:t>
            </a:r>
          </a:p>
          <a:p>
            <a:pPr lvl="0" algn="ctr" defTabSz="835012"/>
            <a:endParaRPr lang="en-US" sz="1600" dirty="0">
              <a:solidFill>
                <a:prstClr val="white"/>
              </a:solidFill>
              <a:latin typeface="HelveticaNeue" pitchFamily="2" charset="0"/>
            </a:endParaRPr>
          </a:p>
        </p:txBody>
      </p:sp>
    </p:spTree>
    <p:extLst>
      <p:ext uri="{BB962C8B-B14F-4D97-AF65-F5344CB8AC3E}">
        <p14:creationId xmlns:p14="http://schemas.microsoft.com/office/powerpoint/2010/main" val="3774882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pic>
        <p:nvPicPr>
          <p:cNvPr id="17" name="Picture 16"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733"/>
            <a:ext cx="9144000" cy="1882205"/>
          </a:xfrm>
          <a:prstGeom prst="rect">
            <a:avLst/>
          </a:prstGeom>
        </p:spPr>
      </p:pic>
      <p:pic>
        <p:nvPicPr>
          <p:cNvPr id="18" name="Picture 17" descr="intro_rainbow_ribbon"/>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sp>
        <p:nvSpPr>
          <p:cNvPr id="19" name="Rounded Rectangle 18"/>
          <p:cNvSpPr/>
          <p:nvPr/>
        </p:nvSpPr>
        <p:spPr>
          <a:xfrm>
            <a:off x="520906" y="3868833"/>
            <a:ext cx="3795117" cy="2473911"/>
          </a:xfrm>
          <a:prstGeom prst="roundRect">
            <a:avLst>
              <a:gd name="adj" fmla="val 5251"/>
            </a:avLst>
          </a:prstGeom>
          <a:solidFill>
            <a:srgbClr val="455978"/>
          </a:solidFill>
          <a:ln>
            <a:noFill/>
          </a:ln>
        </p:spPr>
        <p:style>
          <a:lnRef idx="2">
            <a:schemeClr val="accent1">
              <a:shade val="50000"/>
            </a:schemeClr>
          </a:lnRef>
          <a:fillRef idx="1">
            <a:schemeClr val="accent1"/>
          </a:fillRef>
          <a:effectRef idx="0">
            <a:schemeClr val="accent1"/>
          </a:effectRef>
          <a:fontRef idx="minor">
            <a:schemeClr val="lt1"/>
          </a:fontRef>
        </p:style>
        <p:txBody>
          <a:bodyPr lIns="83501" tIns="41751" rIns="83501" bIns="41751" rtlCol="0" anchor="ctr"/>
          <a:lstStyle/>
          <a:p>
            <a:pPr algn="ctr" defTabSz="835012"/>
            <a:r>
              <a:rPr lang="en-US" sz="4400" dirty="0">
                <a:solidFill>
                  <a:prstClr val="white"/>
                </a:solidFill>
                <a:latin typeface="Times New Roman" panose="02020603050405020304" pitchFamily="18" charset="0"/>
                <a:cs typeface="Times New Roman" panose="02020603050405020304" pitchFamily="18" charset="0"/>
              </a:rPr>
              <a:t>Alma</a:t>
            </a:r>
          </a:p>
          <a:p>
            <a:pPr algn="ctr" defTabSz="835012"/>
            <a:endParaRPr lang="en-US" sz="1600" dirty="0">
              <a:solidFill>
                <a:prstClr val="white"/>
              </a:solidFill>
              <a:latin typeface="Times New Roman" panose="02020603050405020304" pitchFamily="18" charset="0"/>
              <a:cs typeface="Times New Roman" panose="02020603050405020304" pitchFamily="18" charset="0"/>
            </a:endParaRPr>
          </a:p>
          <a:p>
            <a:pPr algn="ctr" defTabSz="835012"/>
            <a:r>
              <a:rPr lang="cs-CZ" sz="2000" dirty="0" smtClean="0">
                <a:solidFill>
                  <a:prstClr val="white"/>
                </a:solidFill>
                <a:latin typeface="Times New Roman" panose="02020603050405020304" pitchFamily="18" charset="0"/>
                <a:cs typeface="Times New Roman" panose="02020603050405020304" pitchFamily="18" charset="0"/>
              </a:rPr>
              <a:t>Správa tištěných, elektronických a digitálních zdrojů</a:t>
            </a:r>
          </a:p>
        </p:txBody>
      </p:sp>
      <p:sp>
        <p:nvSpPr>
          <p:cNvPr id="20" name="Rounded Rectangle 19"/>
          <p:cNvSpPr/>
          <p:nvPr/>
        </p:nvSpPr>
        <p:spPr>
          <a:xfrm>
            <a:off x="520906" y="1346202"/>
            <a:ext cx="3795117" cy="2311398"/>
          </a:xfrm>
          <a:prstGeom prst="roundRect">
            <a:avLst>
              <a:gd name="adj" fmla="val 4775"/>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83501" tIns="41751" rIns="83501" bIns="41751" rtlCol="0" anchor="ctr"/>
          <a:lstStyle/>
          <a:p>
            <a:pPr algn="ctr"/>
            <a:r>
              <a:rPr lang="en-US" sz="4400" dirty="0">
                <a:solidFill>
                  <a:prstClr val="white"/>
                </a:solidFill>
                <a:latin typeface="Times New Roman" panose="02020603050405020304" pitchFamily="18" charset="0"/>
                <a:cs typeface="Times New Roman" panose="02020603050405020304" pitchFamily="18" charset="0"/>
              </a:rPr>
              <a:t>Primo</a:t>
            </a:r>
          </a:p>
          <a:p>
            <a:pPr lvl="0" algn="ctr" defTabSz="835012"/>
            <a:endParaRPr lang="en-US" sz="1600" dirty="0">
              <a:solidFill>
                <a:prstClr val="white"/>
              </a:solidFill>
              <a:latin typeface="Times New Roman" panose="02020603050405020304" pitchFamily="18" charset="0"/>
              <a:cs typeface="Times New Roman" panose="02020603050405020304" pitchFamily="18" charset="0"/>
            </a:endParaRPr>
          </a:p>
          <a:p>
            <a:pPr lvl="0" algn="ctr" defTabSz="835012"/>
            <a:r>
              <a:rPr lang="cs-CZ" sz="2000" dirty="0" err="1">
                <a:solidFill>
                  <a:prstClr val="white"/>
                </a:solidFill>
                <a:latin typeface="Times New Roman" panose="02020603050405020304" pitchFamily="18" charset="0"/>
                <a:cs typeface="Times New Roman" panose="02020603050405020304" pitchFamily="18" charset="0"/>
              </a:rPr>
              <a:t>Discovery</a:t>
            </a:r>
            <a:r>
              <a:rPr lang="cs-CZ" sz="2000" dirty="0">
                <a:solidFill>
                  <a:prstClr val="white"/>
                </a:solidFill>
                <a:latin typeface="Times New Roman" panose="02020603050405020304" pitchFamily="18" charset="0"/>
                <a:cs typeface="Times New Roman" panose="02020603050405020304" pitchFamily="18" charset="0"/>
              </a:rPr>
              <a:t>, </a:t>
            </a:r>
            <a:r>
              <a:rPr lang="cs-CZ" sz="2000" dirty="0" smtClean="0">
                <a:solidFill>
                  <a:prstClr val="white"/>
                </a:solidFill>
                <a:latin typeface="Times New Roman" panose="02020603050405020304" pitchFamily="18" charset="0"/>
                <a:cs typeface="Times New Roman" panose="02020603050405020304" pitchFamily="18" charset="0"/>
              </a:rPr>
              <a:t>dodání a </a:t>
            </a:r>
            <a:r>
              <a:rPr lang="cs-CZ" sz="2000" dirty="0">
                <a:solidFill>
                  <a:prstClr val="white"/>
                </a:solidFill>
                <a:latin typeface="Times New Roman" panose="02020603050405020304" pitchFamily="18" charset="0"/>
                <a:cs typeface="Times New Roman" panose="02020603050405020304" pitchFamily="18" charset="0"/>
              </a:rPr>
              <a:t>splnění všech </a:t>
            </a:r>
            <a:r>
              <a:rPr lang="cs-CZ" sz="2000" dirty="0" smtClean="0">
                <a:solidFill>
                  <a:prstClr val="white"/>
                </a:solidFill>
                <a:latin typeface="Times New Roman" panose="02020603050405020304" pitchFamily="18" charset="0"/>
                <a:cs typeface="Times New Roman" panose="02020603050405020304" pitchFamily="18" charset="0"/>
              </a:rPr>
              <a:t>požadavků na knihovnu </a:t>
            </a:r>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91878" y="304800"/>
            <a:ext cx="8896538" cy="646331"/>
          </a:xfrm>
          <a:prstGeom prst="rect">
            <a:avLst/>
          </a:prstGeom>
        </p:spPr>
        <p:txBody>
          <a:bodyPr wrap="none">
            <a:spAutoFit/>
          </a:bodyPr>
          <a:lstStyle/>
          <a:p>
            <a:pPr algn="ctr"/>
            <a:r>
              <a:rPr lang="cs-CZ" sz="3600" b="1" dirty="0" smtClean="0"/>
              <a:t>Jednotné prostředí pro studenty a knihovníky</a:t>
            </a:r>
            <a:endParaRPr lang="en-US" sz="3600" b="1" dirty="0"/>
          </a:p>
        </p:txBody>
      </p:sp>
      <p:sp>
        <p:nvSpPr>
          <p:cNvPr id="22" name="TextBox 21"/>
          <p:cNvSpPr txBox="1"/>
          <p:nvPr/>
        </p:nvSpPr>
        <p:spPr>
          <a:xfrm>
            <a:off x="4876799" y="1219200"/>
            <a:ext cx="3962401" cy="4832092"/>
          </a:xfrm>
          <a:prstGeom prst="rect">
            <a:avLst/>
          </a:prstGeom>
          <a:noFill/>
        </p:spPr>
        <p:txBody>
          <a:bodyPr wrap="square" rtlCol="0">
            <a:spAutoFit/>
          </a:bodyPr>
          <a:lstStyle/>
          <a:p>
            <a:r>
              <a:rPr lang="cs-CZ" sz="2200" b="1" dirty="0" smtClean="0"/>
              <a:t>Inteligentní plnění </a:t>
            </a:r>
            <a:r>
              <a:rPr lang="cs-CZ" sz="2200" dirty="0" smtClean="0"/>
              <a:t>požadavků na všechny typy zdrojů</a:t>
            </a:r>
            <a:endParaRPr lang="en-US" sz="2200" dirty="0" smtClean="0"/>
          </a:p>
          <a:p>
            <a:endParaRPr lang="en-US" sz="2200" dirty="0"/>
          </a:p>
          <a:p>
            <a:r>
              <a:rPr lang="cs-CZ" sz="2200" b="1" dirty="0" smtClean="0"/>
              <a:t>Technologie </a:t>
            </a:r>
            <a:r>
              <a:rPr lang="en-US" sz="2200" b="1" dirty="0" err="1" smtClean="0"/>
              <a:t>ScholarRank</a:t>
            </a:r>
            <a:r>
              <a:rPr lang="en-US" sz="2200" b="1" dirty="0" smtClean="0"/>
              <a:t>™</a:t>
            </a:r>
            <a:r>
              <a:rPr lang="en-US" sz="2200" dirty="0" smtClean="0"/>
              <a:t> </a:t>
            </a:r>
            <a:r>
              <a:rPr lang="cs-CZ" sz="2200" dirty="0" smtClean="0"/>
              <a:t>pro individuální řazení výsledků </a:t>
            </a:r>
            <a:endParaRPr lang="en-US" sz="2200" dirty="0" smtClean="0"/>
          </a:p>
          <a:p>
            <a:endParaRPr lang="en-US" sz="2200" dirty="0"/>
          </a:p>
          <a:p>
            <a:r>
              <a:rPr lang="cs-CZ" sz="2200" b="1" dirty="0" smtClean="0"/>
              <a:t>Doporučování článků </a:t>
            </a:r>
            <a:r>
              <a:rPr lang="cs-CZ" sz="2200" dirty="0" smtClean="0"/>
              <a:t>pro nečekané souvislosti</a:t>
            </a:r>
            <a:endParaRPr lang="cs-CZ" sz="2200" b="1" dirty="0" smtClean="0"/>
          </a:p>
          <a:p>
            <a:endParaRPr lang="cs-CZ" sz="2200" dirty="0" smtClean="0"/>
          </a:p>
          <a:p>
            <a:r>
              <a:rPr lang="cs-CZ" sz="2200" b="1" dirty="0" smtClean="0"/>
              <a:t>Slučování titulů </a:t>
            </a:r>
            <a:r>
              <a:rPr lang="cs-CZ" sz="2200" dirty="0" smtClean="0"/>
              <a:t>pro přehlednější výsledky</a:t>
            </a:r>
            <a:endParaRPr lang="en-US" sz="2200" dirty="0"/>
          </a:p>
          <a:p>
            <a:endParaRPr lang="en-US" sz="2200" dirty="0"/>
          </a:p>
          <a:p>
            <a:r>
              <a:rPr lang="cs-CZ" sz="2200" b="1" dirty="0" smtClean="0"/>
              <a:t>Konfigurovatelné</a:t>
            </a:r>
            <a:r>
              <a:rPr lang="cs-CZ" sz="2200" dirty="0" smtClean="0"/>
              <a:t> podle potřeb knihovny pro její uživatele</a:t>
            </a:r>
            <a:endParaRPr lang="en-US" sz="2200" dirty="0"/>
          </a:p>
        </p:txBody>
      </p:sp>
    </p:spTree>
    <p:extLst>
      <p:ext uri="{BB962C8B-B14F-4D97-AF65-F5344CB8AC3E}">
        <p14:creationId xmlns:p14="http://schemas.microsoft.com/office/powerpoint/2010/main" val="1689453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5128194"/>
            <a:ext cx="9144000" cy="1882205"/>
          </a:xfrm>
          <a:prstGeom prst="rect">
            <a:avLst/>
          </a:prstGeom>
        </p:spPr>
      </p:pic>
      <p:pic>
        <p:nvPicPr>
          <p:cNvPr id="27" name="Picture 26"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734"/>
            <a:ext cx="9144000" cy="1882205"/>
          </a:xfrm>
          <a:prstGeom prst="rect">
            <a:avLst/>
          </a:prstGeom>
        </p:spPr>
      </p:pic>
      <p:pic>
        <p:nvPicPr>
          <p:cNvPr id="9" name="Picture 8" descr="intro_rainbow_ribbon"/>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1748"/>
            <a:ext cx="9144000" cy="133350"/>
          </a:xfrm>
          <a:prstGeom prst="rect">
            <a:avLst/>
          </a:prstGeom>
          <a:noFill/>
          <a:ln w="9525">
            <a:noFill/>
            <a:miter lim="800000"/>
            <a:headEnd/>
            <a:tailEnd/>
          </a:ln>
          <a:scene3d>
            <a:camera prst="orthographicFront"/>
            <a:lightRig rig="threePt" dir="t"/>
          </a:scene3d>
          <a:sp3d>
            <a:bevelT/>
          </a:sp3d>
        </p:spPr>
      </p:pic>
      <p:sp>
        <p:nvSpPr>
          <p:cNvPr id="5" name="Rectangle 4"/>
          <p:cNvSpPr/>
          <p:nvPr/>
        </p:nvSpPr>
        <p:spPr>
          <a:xfrm>
            <a:off x="1828078" y="304800"/>
            <a:ext cx="5929609" cy="707842"/>
          </a:xfrm>
          <a:prstGeom prst="rect">
            <a:avLst/>
          </a:prstGeom>
        </p:spPr>
        <p:txBody>
          <a:bodyPr wrap="none" lIns="91395" tIns="45698" rIns="91395" bIns="45698">
            <a:spAutoFit/>
          </a:bodyPr>
          <a:lstStyle/>
          <a:p>
            <a:pPr defTabSz="456978"/>
            <a:r>
              <a:rPr lang="cs-CZ" sz="4000" b="1" dirty="0" smtClean="0">
                <a:solidFill>
                  <a:prstClr val="black"/>
                </a:solidFill>
              </a:rPr>
              <a:t>Alma je jednotná záměrně</a:t>
            </a:r>
            <a:r>
              <a:rPr lang="en-US" sz="4000" b="1" dirty="0" smtClean="0">
                <a:solidFill>
                  <a:prstClr val="black"/>
                </a:solidFill>
              </a:rPr>
              <a:t>.</a:t>
            </a:r>
            <a:endParaRPr lang="en-US" sz="4000" b="1" dirty="0">
              <a:solidFill>
                <a:prstClr val="black"/>
              </a:solidFill>
            </a:endParaRPr>
          </a:p>
        </p:txBody>
      </p:sp>
      <p:grpSp>
        <p:nvGrpSpPr>
          <p:cNvPr id="30" name="Group 29"/>
          <p:cNvGrpSpPr/>
          <p:nvPr/>
        </p:nvGrpSpPr>
        <p:grpSpPr>
          <a:xfrm>
            <a:off x="221384" y="1219200"/>
            <a:ext cx="8710863" cy="5053265"/>
            <a:chOff x="221381" y="1219200"/>
            <a:chExt cx="8710863" cy="5053265"/>
          </a:xfrm>
        </p:grpSpPr>
        <p:grpSp>
          <p:nvGrpSpPr>
            <p:cNvPr id="31" name="קבוצה 20"/>
            <p:cNvGrpSpPr>
              <a:grpSpLocks/>
            </p:cNvGrpSpPr>
            <p:nvPr/>
          </p:nvGrpSpPr>
          <p:grpSpPr bwMode="auto">
            <a:xfrm>
              <a:off x="221381" y="1219200"/>
              <a:ext cx="8710863" cy="5053265"/>
              <a:chOff x="374468" y="1660844"/>
              <a:chExt cx="2895600" cy="2873180"/>
            </a:xfrm>
          </p:grpSpPr>
          <p:sp>
            <p:nvSpPr>
              <p:cNvPr id="50" name="AutoShape 8"/>
              <p:cNvSpPr>
                <a:spLocks noChangeArrowheads="1"/>
              </p:cNvSpPr>
              <p:nvPr/>
            </p:nvSpPr>
            <p:spPr bwMode="auto">
              <a:xfrm>
                <a:off x="374468" y="1660844"/>
                <a:ext cx="2895600" cy="2873180"/>
              </a:xfrm>
              <a:prstGeom prst="roundRect">
                <a:avLst>
                  <a:gd name="adj" fmla="val 5220"/>
                </a:avLst>
              </a:prstGeom>
              <a:solidFill>
                <a:srgbClr val="595959">
                  <a:alpha val="69803"/>
                </a:srgbClr>
              </a:solidFill>
              <a:ln w="9525">
                <a:noFill/>
                <a:miter lim="800000"/>
                <a:headEnd/>
                <a:tailEnd/>
              </a:ln>
            </p:spPr>
            <p:txBody>
              <a:bodyPr anchor="ctr"/>
              <a:lstStyle/>
              <a:p>
                <a:pPr marL="119006" defTabSz="456978" fontAlgn="base">
                  <a:spcBef>
                    <a:spcPct val="0"/>
                  </a:spcBef>
                  <a:spcAft>
                    <a:spcPct val="0"/>
                  </a:spcAft>
                </a:pPr>
                <a:endParaRPr lang="en-US" sz="2000">
                  <a:solidFill>
                    <a:srgbClr val="FFFFFF"/>
                  </a:solidFill>
                  <a:latin typeface="Arial" charset="0"/>
                </a:endParaRPr>
              </a:p>
            </p:txBody>
          </p:sp>
          <p:sp>
            <p:nvSpPr>
              <p:cNvPr id="51" name="Rectangle 8"/>
              <p:cNvSpPr>
                <a:spLocks noChangeArrowheads="1"/>
              </p:cNvSpPr>
              <p:nvPr/>
            </p:nvSpPr>
            <p:spPr bwMode="auto">
              <a:xfrm>
                <a:off x="406464" y="1726518"/>
                <a:ext cx="2822010" cy="2719943"/>
              </a:xfrm>
              <a:prstGeom prst="roundRect">
                <a:avLst>
                  <a:gd name="adj" fmla="val 4761"/>
                </a:avLst>
              </a:prstGeom>
              <a:noFill/>
              <a:ln w="6350" algn="ctr">
                <a:solidFill>
                  <a:schemeClr val="bg1"/>
                </a:solidFill>
                <a:round/>
                <a:headEnd/>
                <a:tailEnd type="triangle" w="med" len="med"/>
              </a:ln>
            </p:spPr>
            <p:txBody>
              <a:bodyPr anchor="ctr"/>
              <a:lstStyle/>
              <a:p>
                <a:pPr algn="ctr" defTabSz="456978" fontAlgn="base">
                  <a:spcBef>
                    <a:spcPct val="0"/>
                  </a:spcBef>
                  <a:spcAft>
                    <a:spcPct val="0"/>
                  </a:spcAft>
                </a:pPr>
                <a:endParaRPr lang="en-US" sz="2000" b="1">
                  <a:solidFill>
                    <a:srgbClr val="FFFFFF"/>
                  </a:solidFill>
                  <a:latin typeface="Arial" charset="0"/>
                </a:endParaRPr>
              </a:p>
            </p:txBody>
          </p:sp>
        </p:grpSp>
        <p:grpSp>
          <p:nvGrpSpPr>
            <p:cNvPr id="32" name="קבוצה 20"/>
            <p:cNvGrpSpPr>
              <a:grpSpLocks/>
            </p:cNvGrpSpPr>
            <p:nvPr/>
          </p:nvGrpSpPr>
          <p:grpSpPr bwMode="auto">
            <a:xfrm>
              <a:off x="3070459" y="1450209"/>
              <a:ext cx="5633340" cy="4550343"/>
              <a:chOff x="447367" y="1544699"/>
              <a:chExt cx="2813088" cy="3035642"/>
            </a:xfrm>
          </p:grpSpPr>
          <p:sp>
            <p:nvSpPr>
              <p:cNvPr id="48" name="AutoShape 8"/>
              <p:cNvSpPr>
                <a:spLocks noChangeArrowheads="1"/>
              </p:cNvSpPr>
              <p:nvPr/>
            </p:nvSpPr>
            <p:spPr bwMode="auto">
              <a:xfrm>
                <a:off x="447367" y="1544699"/>
                <a:ext cx="2813088" cy="3035642"/>
              </a:xfrm>
              <a:prstGeom prst="roundRect">
                <a:avLst>
                  <a:gd name="adj" fmla="val 5439"/>
                </a:avLst>
              </a:prstGeom>
              <a:solidFill>
                <a:srgbClr val="2C4D82">
                  <a:alpha val="94902"/>
                </a:srgbClr>
              </a:solidFill>
              <a:ln w="9525">
                <a:noFill/>
                <a:miter lim="800000"/>
                <a:headEnd/>
                <a:tailEnd/>
              </a:ln>
            </p:spPr>
            <p:txBody>
              <a:bodyPr anchor="ctr"/>
              <a:lstStyle/>
              <a:p>
                <a:pPr marL="119006" defTabSz="456978" fontAlgn="base">
                  <a:spcBef>
                    <a:spcPct val="0"/>
                  </a:spcBef>
                  <a:spcAft>
                    <a:spcPct val="0"/>
                  </a:spcAft>
                </a:pPr>
                <a:endParaRPr lang="en-US" sz="2000">
                  <a:solidFill>
                    <a:srgbClr val="FFFFFF"/>
                  </a:solidFill>
                  <a:latin typeface="Arial" charset="0"/>
                </a:endParaRPr>
              </a:p>
            </p:txBody>
          </p:sp>
          <p:sp>
            <p:nvSpPr>
              <p:cNvPr id="49" name="Rectangle 8"/>
              <p:cNvSpPr>
                <a:spLocks noChangeArrowheads="1"/>
              </p:cNvSpPr>
              <p:nvPr/>
            </p:nvSpPr>
            <p:spPr bwMode="auto">
              <a:xfrm>
                <a:off x="505045" y="1608911"/>
                <a:ext cx="2694110" cy="2892584"/>
              </a:xfrm>
              <a:prstGeom prst="roundRect">
                <a:avLst>
                  <a:gd name="adj" fmla="val 4300"/>
                </a:avLst>
              </a:prstGeom>
              <a:noFill/>
              <a:ln w="6350" algn="ctr">
                <a:solidFill>
                  <a:schemeClr val="bg1"/>
                </a:solidFill>
                <a:round/>
                <a:headEnd/>
                <a:tailEnd type="triangle" w="med" len="med"/>
              </a:ln>
            </p:spPr>
            <p:txBody>
              <a:bodyPr anchor="ctr"/>
              <a:lstStyle/>
              <a:p>
                <a:pPr algn="ctr" defTabSz="456978" fontAlgn="base">
                  <a:spcBef>
                    <a:spcPct val="0"/>
                  </a:spcBef>
                  <a:spcAft>
                    <a:spcPct val="0"/>
                  </a:spcAft>
                </a:pPr>
                <a:endParaRPr lang="en-US" sz="2000" b="1">
                  <a:solidFill>
                    <a:srgbClr val="FFFFFF"/>
                  </a:solidFill>
                  <a:latin typeface="Arial" charset="0"/>
                </a:endParaRPr>
              </a:p>
            </p:txBody>
          </p:sp>
        </p:grpSp>
        <p:grpSp>
          <p:nvGrpSpPr>
            <p:cNvPr id="33" name="Group 7"/>
            <p:cNvGrpSpPr/>
            <p:nvPr/>
          </p:nvGrpSpPr>
          <p:grpSpPr>
            <a:xfrm>
              <a:off x="438750" y="1446201"/>
              <a:ext cx="2533050" cy="1440000"/>
              <a:chOff x="418473" y="1629131"/>
              <a:chExt cx="2533050" cy="1440000"/>
            </a:xfrm>
          </p:grpSpPr>
          <p:sp>
            <p:nvSpPr>
              <p:cNvPr id="46" name="Rectangle 6"/>
              <p:cNvSpPr>
                <a:spLocks noChangeArrowheads="1"/>
              </p:cNvSpPr>
              <p:nvPr/>
            </p:nvSpPr>
            <p:spPr bwMode="auto">
              <a:xfrm>
                <a:off x="418473" y="1629131"/>
                <a:ext cx="2533050" cy="1440000"/>
              </a:xfrm>
              <a:prstGeom prst="roundRect">
                <a:avLst>
                  <a:gd name="adj" fmla="val 15023"/>
                </a:avLst>
              </a:prstGeom>
              <a:solidFill>
                <a:srgbClr val="008000">
                  <a:alpha val="59000"/>
                </a:srgbClr>
              </a:solidFill>
              <a:ln w="12700" cmpd="sng" algn="ctr">
                <a:noFill/>
                <a:round/>
                <a:headEnd/>
                <a:tailEnd type="triangle" w="med" len="med"/>
              </a:ln>
            </p:spPr>
            <p:txBody>
              <a:bodyPr anchor="b"/>
              <a:lstStyle/>
              <a:p>
                <a:pPr marL="0" lvl="2" algn="ctr" defTabSz="456978"/>
                <a:r>
                  <a:rPr lang="cs-CZ" sz="2400" dirty="0" smtClean="0">
                    <a:solidFill>
                      <a:prstClr val="white"/>
                    </a:solidFill>
                    <a:effectLst>
                      <a:outerShdw blurRad="50800" dist="38100" dir="13500000" algn="br" rotWithShape="0">
                        <a:prstClr val="black">
                          <a:alpha val="40000"/>
                        </a:prstClr>
                      </a:outerShdw>
                    </a:effectLst>
                    <a:latin typeface="Dax-Light"/>
                    <a:ea typeface="MS PGothic" pitchFamily="34" charset="-128"/>
                    <a:cs typeface="Dax-Light"/>
                  </a:rPr>
                  <a:t>Jednotná </a:t>
                </a:r>
              </a:p>
              <a:p>
                <a:pPr marL="0" lvl="2" algn="ctr" defTabSz="456978"/>
                <a:r>
                  <a:rPr lang="cs-CZ" sz="2400" dirty="0" smtClean="0">
                    <a:solidFill>
                      <a:prstClr val="white"/>
                    </a:solidFill>
                    <a:effectLst>
                      <a:outerShdw blurRad="50800" dist="38100" dir="13500000" algn="br" rotWithShape="0">
                        <a:prstClr val="black">
                          <a:alpha val="40000"/>
                        </a:prstClr>
                      </a:outerShdw>
                    </a:effectLst>
                    <a:latin typeface="Dax-Light"/>
                    <a:ea typeface="MS PGothic" pitchFamily="34" charset="-128"/>
                    <a:cs typeface="Dax-Light"/>
                  </a:rPr>
                  <a:t>data</a:t>
                </a:r>
                <a:endParaRPr lang="en-US" sz="2400" dirty="0">
                  <a:solidFill>
                    <a:prstClr val="white"/>
                  </a:solidFill>
                  <a:effectLst>
                    <a:outerShdw blurRad="50800" dist="38100" dir="13500000" algn="br" rotWithShape="0">
                      <a:prstClr val="black">
                        <a:alpha val="40000"/>
                      </a:prstClr>
                    </a:outerShdw>
                  </a:effectLst>
                  <a:latin typeface="Dax-Light"/>
                  <a:ea typeface="MS PGothic" pitchFamily="34" charset="-128"/>
                  <a:cs typeface="Dax-Light"/>
                </a:endParaRPr>
              </a:p>
            </p:txBody>
          </p:sp>
          <p:pic>
            <p:nvPicPr>
              <p:cNvPr id="47" name="Picture 46" descr="tick.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44670" y="1714038"/>
                <a:ext cx="480656" cy="480656"/>
              </a:xfrm>
              <a:prstGeom prst="rect">
                <a:avLst/>
              </a:prstGeom>
            </p:spPr>
          </p:pic>
        </p:grpSp>
        <p:grpSp>
          <p:nvGrpSpPr>
            <p:cNvPr id="34" name="Group 8"/>
            <p:cNvGrpSpPr/>
            <p:nvPr/>
          </p:nvGrpSpPr>
          <p:grpSpPr>
            <a:xfrm>
              <a:off x="438749" y="3004689"/>
              <a:ext cx="2533051" cy="1440000"/>
              <a:chOff x="418472" y="2615584"/>
              <a:chExt cx="2533051" cy="1440000"/>
            </a:xfrm>
          </p:grpSpPr>
          <p:sp>
            <p:nvSpPr>
              <p:cNvPr id="44" name="Rectangle 6"/>
              <p:cNvSpPr>
                <a:spLocks noChangeArrowheads="1"/>
              </p:cNvSpPr>
              <p:nvPr/>
            </p:nvSpPr>
            <p:spPr bwMode="auto">
              <a:xfrm>
                <a:off x="418472" y="2615584"/>
                <a:ext cx="2533051" cy="1440000"/>
              </a:xfrm>
              <a:prstGeom prst="roundRect">
                <a:avLst>
                  <a:gd name="adj" fmla="val 16214"/>
                </a:avLst>
              </a:prstGeom>
              <a:solidFill>
                <a:srgbClr val="008000">
                  <a:alpha val="61000"/>
                </a:srgbClr>
              </a:solidFill>
              <a:ln w="12700" cmpd="sng" algn="ctr">
                <a:noFill/>
                <a:round/>
                <a:headEnd/>
                <a:tailEnd type="triangle" w="med" len="med"/>
              </a:ln>
            </p:spPr>
            <p:txBody>
              <a:bodyPr anchor="b"/>
              <a:lstStyle/>
              <a:p>
                <a:pPr marL="0" lvl="2" algn="ctr" defTabSz="456978"/>
                <a:r>
                  <a:rPr lang="cs-CZ" sz="2400" dirty="0" smtClean="0">
                    <a:solidFill>
                      <a:prstClr val="white"/>
                    </a:solidFill>
                    <a:effectLst>
                      <a:outerShdw blurRad="50800" dist="38100" dir="13500000" algn="br" rotWithShape="0">
                        <a:prstClr val="black">
                          <a:alpha val="40000"/>
                        </a:prstClr>
                      </a:outerShdw>
                    </a:effectLst>
                    <a:latin typeface="Dax-Light"/>
                    <a:ea typeface="MS PGothic" pitchFamily="34" charset="-128"/>
                    <a:cs typeface="Dax-Light"/>
                  </a:rPr>
                  <a:t>Jednotná </a:t>
                </a:r>
                <a:r>
                  <a:rPr lang="cs-CZ" sz="2400" dirty="0" err="1" smtClean="0">
                    <a:solidFill>
                      <a:prstClr val="white"/>
                    </a:solidFill>
                    <a:effectLst>
                      <a:outerShdw blurRad="50800" dist="38100" dir="13500000" algn="br" rotWithShape="0">
                        <a:prstClr val="black">
                          <a:alpha val="40000"/>
                        </a:prstClr>
                      </a:outerShdw>
                    </a:effectLst>
                    <a:latin typeface="Dax-Light"/>
                    <a:ea typeface="MS PGothic" pitchFamily="34" charset="-128"/>
                    <a:cs typeface="Dax-Light"/>
                  </a:rPr>
                  <a:t>workflow</a:t>
                </a:r>
                <a:endParaRPr lang="en-US" sz="2400" dirty="0">
                  <a:solidFill>
                    <a:prstClr val="white"/>
                  </a:solidFill>
                  <a:effectLst>
                    <a:outerShdw blurRad="50800" dist="38100" dir="13500000" algn="br" rotWithShape="0">
                      <a:prstClr val="black">
                        <a:alpha val="40000"/>
                      </a:prstClr>
                    </a:outerShdw>
                  </a:effectLst>
                  <a:latin typeface="Dax-Light"/>
                  <a:ea typeface="MS PGothic" pitchFamily="34" charset="-128"/>
                  <a:cs typeface="Dax-Light"/>
                </a:endParaRPr>
              </a:p>
            </p:txBody>
          </p:sp>
          <p:pic>
            <p:nvPicPr>
              <p:cNvPr id="45" name="Picture 44" descr="tick.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44669" y="2706908"/>
                <a:ext cx="480656" cy="480656"/>
              </a:xfrm>
              <a:prstGeom prst="rect">
                <a:avLst/>
              </a:prstGeom>
            </p:spPr>
          </p:pic>
        </p:grpSp>
        <p:grpSp>
          <p:nvGrpSpPr>
            <p:cNvPr id="35" name="Group 18"/>
            <p:cNvGrpSpPr/>
            <p:nvPr/>
          </p:nvGrpSpPr>
          <p:grpSpPr>
            <a:xfrm>
              <a:off x="438751" y="4563177"/>
              <a:ext cx="2533050" cy="1440000"/>
              <a:chOff x="418473" y="3787585"/>
              <a:chExt cx="2533050" cy="1440000"/>
            </a:xfrm>
          </p:grpSpPr>
          <p:sp>
            <p:nvSpPr>
              <p:cNvPr id="42" name="Rectangle 6"/>
              <p:cNvSpPr>
                <a:spLocks noChangeArrowheads="1"/>
              </p:cNvSpPr>
              <p:nvPr/>
            </p:nvSpPr>
            <p:spPr bwMode="auto">
              <a:xfrm>
                <a:off x="418473" y="3787585"/>
                <a:ext cx="2533050" cy="1440000"/>
              </a:xfrm>
              <a:prstGeom prst="roundRect">
                <a:avLst>
                  <a:gd name="adj" fmla="val 12639"/>
                </a:avLst>
              </a:prstGeom>
              <a:solidFill>
                <a:srgbClr val="008000">
                  <a:alpha val="61000"/>
                </a:srgbClr>
              </a:solidFill>
              <a:ln w="12700" cmpd="sng" algn="ctr">
                <a:noFill/>
                <a:round/>
                <a:headEnd/>
                <a:tailEnd type="triangle" w="med" len="med"/>
              </a:ln>
            </p:spPr>
            <p:txBody>
              <a:bodyPr anchor="b"/>
              <a:lstStyle/>
              <a:p>
                <a:pPr marL="0" lvl="2" algn="ctr" defTabSz="456978"/>
                <a:r>
                  <a:rPr lang="cs-CZ" sz="2400" dirty="0" smtClean="0">
                    <a:solidFill>
                      <a:prstClr val="white"/>
                    </a:solidFill>
                    <a:effectLst>
                      <a:outerShdw blurRad="50800" dist="38100" dir="13500000" algn="br" rotWithShape="0">
                        <a:prstClr val="black">
                          <a:alpha val="40000"/>
                        </a:prstClr>
                      </a:outerShdw>
                    </a:effectLst>
                    <a:latin typeface="Dax-Light"/>
                    <a:ea typeface="MS PGothic" pitchFamily="34" charset="-128"/>
                    <a:cs typeface="Dax-Light"/>
                  </a:rPr>
                  <a:t>Jednotná správa</a:t>
                </a:r>
                <a:endParaRPr lang="en-US" sz="2400" dirty="0">
                  <a:solidFill>
                    <a:prstClr val="white"/>
                  </a:solidFill>
                  <a:effectLst>
                    <a:outerShdw blurRad="50800" dist="38100" dir="13500000" algn="br" rotWithShape="0">
                      <a:prstClr val="black">
                        <a:alpha val="40000"/>
                      </a:prstClr>
                    </a:outerShdw>
                  </a:effectLst>
                  <a:latin typeface="Dax-Light"/>
                  <a:ea typeface="MS PGothic" pitchFamily="34" charset="-128"/>
                  <a:cs typeface="Dax-Light"/>
                </a:endParaRPr>
              </a:p>
            </p:txBody>
          </p:sp>
          <p:pic>
            <p:nvPicPr>
              <p:cNvPr id="43" name="Picture 42" descr="tick.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44670" y="3876227"/>
                <a:ext cx="480656" cy="480656"/>
              </a:xfrm>
              <a:prstGeom prst="rect">
                <a:avLst/>
              </a:prstGeom>
            </p:spPr>
          </p:pic>
        </p:grpSp>
        <p:sp>
          <p:nvSpPr>
            <p:cNvPr id="36" name="Rectangle 8"/>
            <p:cNvSpPr>
              <a:spLocks noChangeArrowheads="1"/>
            </p:cNvSpPr>
            <p:nvPr/>
          </p:nvSpPr>
          <p:spPr bwMode="auto">
            <a:xfrm>
              <a:off x="3324725" y="2513799"/>
              <a:ext cx="5151284" cy="734961"/>
            </a:xfrm>
            <a:prstGeom prst="roundRect">
              <a:avLst/>
            </a:prstGeom>
            <a:ln>
              <a:noFill/>
              <a:headEnd/>
              <a:tailEnd/>
            </a:ln>
          </p:spPr>
          <p:style>
            <a:lnRef idx="1">
              <a:schemeClr val="dk1"/>
            </a:lnRef>
            <a:fillRef idx="2">
              <a:schemeClr val="dk1"/>
            </a:fillRef>
            <a:effectRef idx="1">
              <a:schemeClr val="dk1"/>
            </a:effectRef>
            <a:fontRef idx="minor">
              <a:schemeClr val="dk1"/>
            </a:fontRef>
          </p:style>
          <p:txBody>
            <a:bodyPr wrap="none" anchor="ctr" anchorCtr="1"/>
            <a:lstStyle/>
            <a:p>
              <a:pPr algn="r" defTabSz="456978"/>
              <a:r>
                <a:rPr lang="cs-CZ" sz="2800" dirty="0" smtClean="0">
                  <a:solidFill>
                    <a:srgbClr val="7F7F7F"/>
                  </a:solidFill>
                  <a:effectLst>
                    <a:innerShdw blurRad="63500" dist="50800" dir="13500000">
                      <a:prstClr val="black">
                        <a:alpha val="50000"/>
                      </a:prstClr>
                    </a:innerShdw>
                  </a:effectLst>
                  <a:latin typeface="Dax-Medium"/>
                  <a:ea typeface="MS PGothic" pitchFamily="34" charset="-128"/>
                  <a:cs typeface="Dax-Medium"/>
                </a:rPr>
                <a:t>Výběr a akvizice</a:t>
              </a:r>
              <a:endParaRPr lang="en-US" sz="2800" dirty="0">
                <a:solidFill>
                  <a:srgbClr val="7F7F7F"/>
                </a:solidFill>
                <a:effectLst>
                  <a:innerShdw blurRad="63500" dist="50800" dir="13500000">
                    <a:prstClr val="black">
                      <a:alpha val="50000"/>
                    </a:prstClr>
                  </a:innerShdw>
                </a:effectLst>
                <a:latin typeface="Dax-Medium"/>
                <a:ea typeface="MS PGothic" pitchFamily="34" charset="-128"/>
                <a:cs typeface="Dax-Medium"/>
              </a:endParaRPr>
            </a:p>
          </p:txBody>
        </p:sp>
        <p:sp>
          <p:nvSpPr>
            <p:cNvPr id="37" name="Rectangle 8"/>
            <p:cNvSpPr>
              <a:spLocks noChangeArrowheads="1"/>
            </p:cNvSpPr>
            <p:nvPr/>
          </p:nvSpPr>
          <p:spPr bwMode="auto">
            <a:xfrm>
              <a:off x="3324725" y="3351999"/>
              <a:ext cx="5151284" cy="734961"/>
            </a:xfrm>
            <a:prstGeom prst="roundRect">
              <a:avLst/>
            </a:prstGeom>
            <a:ln>
              <a:noFill/>
              <a:headEnd/>
              <a:tailEnd/>
            </a:ln>
          </p:spPr>
          <p:style>
            <a:lnRef idx="1">
              <a:schemeClr val="dk1"/>
            </a:lnRef>
            <a:fillRef idx="2">
              <a:schemeClr val="dk1"/>
            </a:fillRef>
            <a:effectRef idx="1">
              <a:schemeClr val="dk1"/>
            </a:effectRef>
            <a:fontRef idx="minor">
              <a:schemeClr val="dk1"/>
            </a:fontRef>
          </p:style>
          <p:txBody>
            <a:bodyPr wrap="none" anchor="ctr" anchorCtr="1"/>
            <a:lstStyle/>
            <a:p>
              <a:pPr algn="r" defTabSz="456978"/>
              <a:r>
                <a:rPr lang="cs-CZ" sz="2800" dirty="0" smtClean="0">
                  <a:solidFill>
                    <a:srgbClr val="7F7F7F"/>
                  </a:solidFill>
                  <a:effectLst>
                    <a:innerShdw blurRad="63500" dist="50800" dir="13500000">
                      <a:prstClr val="black">
                        <a:alpha val="50000"/>
                      </a:prstClr>
                    </a:innerShdw>
                  </a:effectLst>
                  <a:latin typeface="Dax-Medium"/>
                  <a:ea typeface="MS PGothic" pitchFamily="34" charset="-128"/>
                  <a:cs typeface="Dax-Medium"/>
                </a:rPr>
                <a:t>Správa </a:t>
              </a:r>
              <a:r>
                <a:rPr lang="cs-CZ" sz="2800" dirty="0" err="1" smtClean="0">
                  <a:solidFill>
                    <a:srgbClr val="7F7F7F"/>
                  </a:solidFill>
                  <a:effectLst>
                    <a:innerShdw blurRad="63500" dist="50800" dir="13500000">
                      <a:prstClr val="black">
                        <a:alpha val="50000"/>
                      </a:prstClr>
                    </a:innerShdw>
                  </a:effectLst>
                  <a:latin typeface="Dax-Medium"/>
                  <a:ea typeface="MS PGothic" pitchFamily="34" charset="-128"/>
                  <a:cs typeface="Dax-Medium"/>
                </a:rPr>
                <a:t>metadat</a:t>
              </a:r>
              <a:endParaRPr lang="en-US" sz="2800" dirty="0">
                <a:solidFill>
                  <a:srgbClr val="7F7F7F"/>
                </a:solidFill>
                <a:effectLst>
                  <a:innerShdw blurRad="63500" dist="50800" dir="13500000">
                    <a:prstClr val="black">
                      <a:alpha val="50000"/>
                    </a:prstClr>
                  </a:innerShdw>
                </a:effectLst>
                <a:latin typeface="Dax-Medium"/>
                <a:ea typeface="MS PGothic" pitchFamily="34" charset="-128"/>
                <a:cs typeface="Dax-Medium"/>
              </a:endParaRPr>
            </a:p>
          </p:txBody>
        </p:sp>
        <p:sp>
          <p:nvSpPr>
            <p:cNvPr id="38" name="Rectangle 8"/>
            <p:cNvSpPr>
              <a:spLocks noChangeArrowheads="1"/>
            </p:cNvSpPr>
            <p:nvPr/>
          </p:nvSpPr>
          <p:spPr bwMode="auto">
            <a:xfrm>
              <a:off x="3324725" y="4190199"/>
              <a:ext cx="5151284" cy="734961"/>
            </a:xfrm>
            <a:prstGeom prst="roundRect">
              <a:avLst/>
            </a:prstGeom>
            <a:ln>
              <a:noFill/>
              <a:headEnd/>
              <a:tailEnd/>
            </a:ln>
          </p:spPr>
          <p:style>
            <a:lnRef idx="1">
              <a:schemeClr val="dk1"/>
            </a:lnRef>
            <a:fillRef idx="2">
              <a:schemeClr val="dk1"/>
            </a:fillRef>
            <a:effectRef idx="1">
              <a:schemeClr val="dk1"/>
            </a:effectRef>
            <a:fontRef idx="minor">
              <a:schemeClr val="dk1"/>
            </a:fontRef>
          </p:style>
          <p:txBody>
            <a:bodyPr wrap="none" anchor="ctr" anchorCtr="1"/>
            <a:lstStyle/>
            <a:p>
              <a:pPr algn="r" defTabSz="456978"/>
              <a:r>
                <a:rPr lang="cs-CZ" sz="2800" dirty="0" smtClean="0">
                  <a:solidFill>
                    <a:srgbClr val="7F7F7F"/>
                  </a:solidFill>
                  <a:effectLst>
                    <a:innerShdw blurRad="63500" dist="50800" dir="13500000">
                      <a:prstClr val="black">
                        <a:alpha val="50000"/>
                      </a:prstClr>
                    </a:innerShdw>
                  </a:effectLst>
                  <a:latin typeface="Dax-Medium"/>
                  <a:ea typeface="MS PGothic" pitchFamily="34" charset="-128"/>
                  <a:cs typeface="Dax-Medium"/>
                </a:rPr>
                <a:t>Plnění požadavků</a:t>
              </a:r>
              <a:endParaRPr lang="en-US" sz="2800" dirty="0">
                <a:solidFill>
                  <a:srgbClr val="7F7F7F"/>
                </a:solidFill>
                <a:effectLst>
                  <a:innerShdw blurRad="63500" dist="50800" dir="13500000">
                    <a:prstClr val="black">
                      <a:alpha val="50000"/>
                    </a:prstClr>
                  </a:innerShdw>
                </a:effectLst>
                <a:latin typeface="Dax-Medium"/>
                <a:ea typeface="MS PGothic" pitchFamily="34" charset="-128"/>
                <a:cs typeface="Dax-Medium"/>
              </a:endParaRPr>
            </a:p>
          </p:txBody>
        </p:sp>
        <p:sp>
          <p:nvSpPr>
            <p:cNvPr id="39" name="Rectangle 8"/>
            <p:cNvSpPr>
              <a:spLocks noChangeArrowheads="1"/>
            </p:cNvSpPr>
            <p:nvPr/>
          </p:nvSpPr>
          <p:spPr bwMode="auto">
            <a:xfrm>
              <a:off x="3324725" y="5028399"/>
              <a:ext cx="5151284" cy="734961"/>
            </a:xfrm>
            <a:prstGeom prst="roundRect">
              <a:avLst/>
            </a:prstGeom>
            <a:ln>
              <a:noFill/>
              <a:headEnd/>
              <a:tailEnd/>
            </a:ln>
          </p:spPr>
          <p:style>
            <a:lnRef idx="1">
              <a:schemeClr val="dk1"/>
            </a:lnRef>
            <a:fillRef idx="2">
              <a:schemeClr val="dk1"/>
            </a:fillRef>
            <a:effectRef idx="1">
              <a:schemeClr val="dk1"/>
            </a:effectRef>
            <a:fontRef idx="minor">
              <a:schemeClr val="dk1"/>
            </a:fontRef>
          </p:style>
          <p:txBody>
            <a:bodyPr wrap="none" anchor="ctr" anchorCtr="1"/>
            <a:lstStyle/>
            <a:p>
              <a:pPr algn="r" defTabSz="456978"/>
              <a:r>
                <a:rPr lang="cs-CZ" sz="2800" dirty="0" smtClean="0">
                  <a:solidFill>
                    <a:srgbClr val="7F7F7F"/>
                  </a:solidFill>
                  <a:effectLst>
                    <a:innerShdw blurRad="63500" dist="50800" dir="13500000">
                      <a:prstClr val="black">
                        <a:alpha val="50000"/>
                      </a:prstClr>
                    </a:innerShdw>
                  </a:effectLst>
                  <a:latin typeface="Dax-Medium"/>
                  <a:ea typeface="MS PGothic" pitchFamily="34" charset="-128"/>
                  <a:cs typeface="Dax-Medium"/>
                </a:rPr>
                <a:t>Analytika</a:t>
              </a:r>
              <a:endParaRPr lang="en-US" sz="2800" dirty="0">
                <a:solidFill>
                  <a:srgbClr val="7F7F7F"/>
                </a:solidFill>
                <a:effectLst>
                  <a:innerShdw blurRad="63500" dist="50800" dir="13500000">
                    <a:prstClr val="black">
                      <a:alpha val="50000"/>
                    </a:prstClr>
                  </a:innerShdw>
                </a:effectLst>
                <a:latin typeface="Dax-Medium"/>
                <a:ea typeface="MS PGothic" pitchFamily="34" charset="-128"/>
                <a:cs typeface="Dax-Medium"/>
              </a:endParaRPr>
            </a:p>
          </p:txBody>
        </p:sp>
        <p:sp>
          <p:nvSpPr>
            <p:cNvPr id="40" name="מלבן מעוגל 32"/>
            <p:cNvSpPr/>
            <p:nvPr/>
          </p:nvSpPr>
          <p:spPr bwMode="auto">
            <a:xfrm>
              <a:off x="3311091" y="1647914"/>
              <a:ext cx="5159141" cy="734400"/>
            </a:xfrm>
            <a:prstGeom prst="roundRect">
              <a:avLst/>
            </a:prstGeom>
            <a:solidFill>
              <a:schemeClr val="bg1"/>
            </a:solidFill>
            <a:ln w="76200"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91440" tIns="45720" rIns="91440" bIns="45720" numCol="1" rtlCol="1" anchor="t" anchorCtr="0" compatLnSpc="1">
              <a:prstTxWarp prst="textNoShape">
                <a:avLst/>
              </a:prstTxWarp>
            </a:bodyPr>
            <a:lstStyle/>
            <a:p>
              <a:pPr algn="ctr" defTabSz="456978" fontAlgn="base">
                <a:spcBef>
                  <a:spcPct val="0"/>
                </a:spcBef>
                <a:spcAft>
                  <a:spcPct val="0"/>
                </a:spcAft>
              </a:pPr>
              <a:endParaRPr lang="he-IL" sz="1700">
                <a:solidFill>
                  <a:srgbClr val="000000"/>
                </a:solidFill>
                <a:latin typeface="Arial" pitchFamily="34" charset="0"/>
              </a:endParaRPr>
            </a:p>
          </p:txBody>
        </p:sp>
        <p:pic>
          <p:nvPicPr>
            <p:cNvPr id="41" name="Picture 2" descr="C:\Users\tzanders\Dropbox\Ex Libris\Marketing\Design\Logos\Product_Logos\png\Alma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2389" y="1681809"/>
              <a:ext cx="2356545" cy="6666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2577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1017</Words>
  <Application>Microsoft Office PowerPoint</Application>
  <PresentationFormat>On-screen Show (4:3)</PresentationFormat>
  <Paragraphs>242</Paragraphs>
  <Slides>25</Slides>
  <Notes>22</Notes>
  <HiddenSlides>3</HiddenSlides>
  <MMClips>0</MMClips>
  <ScaleCrop>false</ScaleCrop>
  <HeadingPairs>
    <vt:vector size="4" baseType="variant">
      <vt:variant>
        <vt:lpstr>Theme</vt:lpstr>
      </vt:variant>
      <vt:variant>
        <vt:i4>7</vt:i4>
      </vt:variant>
      <vt:variant>
        <vt:lpstr>Slide Titles</vt:lpstr>
      </vt:variant>
      <vt:variant>
        <vt:i4>25</vt:i4>
      </vt:variant>
    </vt:vector>
  </HeadingPairs>
  <TitlesOfParts>
    <vt:vector size="32" baseType="lpstr">
      <vt:lpstr>Office Theme</vt:lpstr>
      <vt:lpstr>4_urm</vt:lpstr>
      <vt:lpstr>1_Office Theme</vt:lpstr>
      <vt:lpstr>5_urm</vt:lpstr>
      <vt:lpstr>urm</vt:lpstr>
      <vt:lpstr>6_urm</vt:lpstr>
      <vt:lpstr>1_urm</vt:lpstr>
      <vt:lpstr>PowerPoint Presentation</vt:lpstr>
      <vt:lpstr>Historie úspěchu Ex Libris</vt:lpstr>
      <vt:lpstr>Ex Libris v číslech</vt:lpstr>
      <vt:lpstr>Počet zákazníků podle produktů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Děkuji !</vt:lpstr>
    </vt:vector>
  </TitlesOfParts>
  <Company>Inigral,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Ido Peled;Ex Libris</dc:creator>
  <cp:lastModifiedBy>Christian Motovsky</cp:lastModifiedBy>
  <cp:revision>1173</cp:revision>
  <cp:lastPrinted>2012-06-21T16:41:26Z</cp:lastPrinted>
  <dcterms:created xsi:type="dcterms:W3CDTF">2011-09-14T22:43:15Z</dcterms:created>
  <dcterms:modified xsi:type="dcterms:W3CDTF">2014-10-14T22:45:35Z</dcterms:modified>
</cp:coreProperties>
</file>