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 id="2147484176" r:id="rId2"/>
  </p:sldMasterIdLst>
  <p:notesMasterIdLst>
    <p:notesMasterId r:id="rId28"/>
  </p:notesMasterIdLst>
  <p:handoutMasterIdLst>
    <p:handoutMasterId r:id="rId29"/>
  </p:handoutMasterIdLst>
  <p:sldIdLst>
    <p:sldId id="281" r:id="rId3"/>
    <p:sldId id="471" r:id="rId4"/>
    <p:sldId id="507" r:id="rId5"/>
    <p:sldId id="464" r:id="rId6"/>
    <p:sldId id="466" r:id="rId7"/>
    <p:sldId id="508" r:id="rId8"/>
    <p:sldId id="468" r:id="rId9"/>
    <p:sldId id="408" r:id="rId10"/>
    <p:sldId id="407" r:id="rId11"/>
    <p:sldId id="526" r:id="rId12"/>
    <p:sldId id="409" r:id="rId13"/>
    <p:sldId id="509" r:id="rId14"/>
    <p:sldId id="510" r:id="rId15"/>
    <p:sldId id="511" r:id="rId16"/>
    <p:sldId id="512" r:id="rId17"/>
    <p:sldId id="513" r:id="rId18"/>
    <p:sldId id="514" r:id="rId19"/>
    <p:sldId id="502" r:id="rId20"/>
    <p:sldId id="515" r:id="rId21"/>
    <p:sldId id="521" r:id="rId22"/>
    <p:sldId id="517" r:id="rId23"/>
    <p:sldId id="522" r:id="rId24"/>
    <p:sldId id="518" r:id="rId25"/>
    <p:sldId id="520" r:id="rId26"/>
    <p:sldId id="525" r:id="rId27"/>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3B9"/>
    <a:srgbClr val="0083BF"/>
    <a:srgbClr val="2303A9"/>
    <a:srgbClr val="FF8000"/>
    <a:srgbClr val="FF9100"/>
    <a:srgbClr val="4B4B4B"/>
    <a:srgbClr val="4E4E4E"/>
    <a:srgbClr val="78A22F"/>
    <a:srgbClr val="DC0A0A"/>
    <a:srgbClr val="A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1004" autoAdjust="0"/>
  </p:normalViewPr>
  <p:slideViewPr>
    <p:cSldViewPr snapToGrid="0">
      <p:cViewPr>
        <p:scale>
          <a:sx n="80" d="100"/>
          <a:sy n="80" d="100"/>
        </p:scale>
        <p:origin x="-8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94"/>
    </p:cViewPr>
  </p:sorterViewPr>
  <p:notesViewPr>
    <p:cSldViewPr snapToGrid="0">
      <p:cViewPr varScale="1">
        <p:scale>
          <a:sx n="55" d="100"/>
          <a:sy n="55" d="100"/>
        </p:scale>
        <p:origin x="-2142"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DEDFD-B97A-456D-90E6-BB30ED57028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8637FD7-AA38-411C-9453-D860B5F060BC}">
      <dgm:prSet phldrT="[Text]" custT="1"/>
      <dgm:spPr>
        <a:solidFill>
          <a:schemeClr val="tx2"/>
        </a:solidFill>
      </dgm:spPr>
      <dgm:t>
        <a:bodyPr/>
        <a:lstStyle/>
        <a:p>
          <a:r>
            <a:rPr lang="en-US" sz="1200" b="1" dirty="0" smtClean="0"/>
            <a:t>Data</a:t>
          </a:r>
          <a:endParaRPr lang="en-US" sz="1200" b="1" dirty="0"/>
        </a:p>
      </dgm:t>
    </dgm:pt>
    <dgm:pt modelId="{8CEA7C6E-2B8E-4AD3-9FA8-3208AD0C8548}" type="parTrans" cxnId="{C501C016-FDF2-40D7-B9BA-30C03A738CAA}">
      <dgm:prSet/>
      <dgm:spPr/>
      <dgm:t>
        <a:bodyPr/>
        <a:lstStyle/>
        <a:p>
          <a:endParaRPr lang="en-US"/>
        </a:p>
      </dgm:t>
    </dgm:pt>
    <dgm:pt modelId="{70D13A20-7B30-460E-9E0D-2A9ADCD26579}" type="sibTrans" cxnId="{C501C016-FDF2-40D7-B9BA-30C03A738CAA}">
      <dgm:prSet/>
      <dgm:spPr>
        <a:solidFill>
          <a:schemeClr val="tx2">
            <a:lumMod val="40000"/>
            <a:lumOff val="60000"/>
          </a:schemeClr>
        </a:solidFill>
      </dgm:spPr>
      <dgm:t>
        <a:bodyPr/>
        <a:lstStyle/>
        <a:p>
          <a:endParaRPr lang="en-US" dirty="0"/>
        </a:p>
      </dgm:t>
    </dgm:pt>
    <dgm:pt modelId="{ECDE70A2-FF15-4742-B438-A2C299E618C7}">
      <dgm:prSet phldrT="[Text]" custT="1"/>
      <dgm:spPr>
        <a:ln>
          <a:solidFill>
            <a:schemeClr val="tx2"/>
          </a:solidFill>
        </a:ln>
      </dgm:spPr>
      <dgm:t>
        <a:bodyPr/>
        <a:lstStyle/>
        <a:p>
          <a:r>
            <a:rPr lang="en-US" sz="1000" b="1" i="1" dirty="0" smtClean="0"/>
            <a:t>Web of Science</a:t>
          </a:r>
          <a:endParaRPr lang="en-US" sz="1000" b="1" i="1" dirty="0"/>
        </a:p>
      </dgm:t>
    </dgm:pt>
    <dgm:pt modelId="{FEBD7354-6C10-4E25-A828-88A36796C4A3}" type="parTrans" cxnId="{E0B10A70-4726-4E51-A549-8AD720E431E4}">
      <dgm:prSet/>
      <dgm:spPr/>
      <dgm:t>
        <a:bodyPr/>
        <a:lstStyle/>
        <a:p>
          <a:endParaRPr lang="en-US"/>
        </a:p>
      </dgm:t>
    </dgm:pt>
    <dgm:pt modelId="{68744E6D-6519-48D7-99F5-3064109A7CD0}" type="sibTrans" cxnId="{E0B10A70-4726-4E51-A549-8AD720E431E4}">
      <dgm:prSet/>
      <dgm:spPr/>
      <dgm:t>
        <a:bodyPr/>
        <a:lstStyle/>
        <a:p>
          <a:endParaRPr lang="en-US"/>
        </a:p>
      </dgm:t>
    </dgm:pt>
    <dgm:pt modelId="{BBD453A3-071C-4AAD-974D-054BD2BD683B}">
      <dgm:prSet phldrT="[Text]" custT="1"/>
      <dgm:spPr>
        <a:solidFill>
          <a:schemeClr val="tx2"/>
        </a:solidFill>
      </dgm:spPr>
      <dgm:t>
        <a:bodyPr/>
        <a:lstStyle/>
        <a:p>
          <a:r>
            <a:rPr lang="cs-CZ" sz="1200" b="1" dirty="0" smtClean="0"/>
            <a:t>Expertní znalosti   a procesování </a:t>
          </a:r>
          <a:r>
            <a:rPr lang="en-US" sz="1200" b="1" dirty="0" smtClean="0"/>
            <a:t>Thomson Reuters </a:t>
          </a:r>
          <a:endParaRPr lang="en-US" sz="1200" b="1" dirty="0"/>
        </a:p>
      </dgm:t>
    </dgm:pt>
    <dgm:pt modelId="{DFAEAFF5-49ED-4919-9264-9141F8195627}" type="parTrans" cxnId="{585409F4-C732-48C9-995F-623E22D64CC7}">
      <dgm:prSet/>
      <dgm:spPr/>
      <dgm:t>
        <a:bodyPr/>
        <a:lstStyle/>
        <a:p>
          <a:endParaRPr lang="en-US"/>
        </a:p>
      </dgm:t>
    </dgm:pt>
    <dgm:pt modelId="{D19F1BF8-FA22-4738-A660-6657AC42120E}" type="sibTrans" cxnId="{585409F4-C732-48C9-995F-623E22D64CC7}">
      <dgm:prSet/>
      <dgm:spPr>
        <a:solidFill>
          <a:schemeClr val="tx2">
            <a:lumMod val="40000"/>
            <a:lumOff val="60000"/>
          </a:schemeClr>
        </a:solidFill>
      </dgm:spPr>
      <dgm:t>
        <a:bodyPr/>
        <a:lstStyle/>
        <a:p>
          <a:endParaRPr lang="en-US" dirty="0"/>
        </a:p>
      </dgm:t>
    </dgm:pt>
    <dgm:pt modelId="{E619A285-5BB9-4608-BE77-5A235C72C1D4}">
      <dgm:prSet phldrT="[Text]" custT="1"/>
      <dgm:spPr>
        <a:ln>
          <a:solidFill>
            <a:schemeClr val="tx2"/>
          </a:solidFill>
        </a:ln>
      </dgm:spPr>
      <dgm:t>
        <a:bodyPr/>
        <a:lstStyle/>
        <a:p>
          <a:pPr marL="177800" indent="-177800"/>
          <a:r>
            <a:rPr lang="cs-CZ" sz="1000" dirty="0" smtClean="0"/>
            <a:t>U</a:t>
          </a:r>
          <a:r>
            <a:rPr lang="en-US" sz="1000" dirty="0" err="1" smtClean="0"/>
            <a:t>nifi</a:t>
          </a:r>
          <a:r>
            <a:rPr lang="cs-CZ" sz="1000" dirty="0" smtClean="0"/>
            <a:t>ikace adres</a:t>
          </a:r>
          <a:endParaRPr lang="en-US" sz="1000" dirty="0"/>
        </a:p>
      </dgm:t>
    </dgm:pt>
    <dgm:pt modelId="{E736C044-3CE2-420E-97D6-A5E6961935E0}" type="parTrans" cxnId="{F7516ED9-C740-410A-97C4-BC816DF1BD2B}">
      <dgm:prSet/>
      <dgm:spPr/>
      <dgm:t>
        <a:bodyPr/>
        <a:lstStyle/>
        <a:p>
          <a:endParaRPr lang="en-US"/>
        </a:p>
      </dgm:t>
    </dgm:pt>
    <dgm:pt modelId="{6FE2DECE-6833-48C3-A1BA-3B7120E17FE1}" type="sibTrans" cxnId="{F7516ED9-C740-410A-97C4-BC816DF1BD2B}">
      <dgm:prSet/>
      <dgm:spPr/>
      <dgm:t>
        <a:bodyPr/>
        <a:lstStyle/>
        <a:p>
          <a:endParaRPr lang="en-US"/>
        </a:p>
      </dgm:t>
    </dgm:pt>
    <dgm:pt modelId="{D69C31A0-D381-4305-806A-D22C140BB204}">
      <dgm:prSet phldrT="[Text]" custT="1"/>
      <dgm:spPr>
        <a:solidFill>
          <a:schemeClr val="tx2"/>
        </a:solidFill>
      </dgm:spPr>
      <dgm:t>
        <a:bodyPr/>
        <a:lstStyle/>
        <a:p>
          <a:r>
            <a:rPr lang="en-US" sz="1200" b="1" dirty="0" smtClean="0"/>
            <a:t>InCites</a:t>
          </a:r>
          <a:endParaRPr lang="en-US" sz="1200" b="1" dirty="0"/>
        </a:p>
      </dgm:t>
    </dgm:pt>
    <dgm:pt modelId="{3031315F-D335-4F44-A630-EDEB25EE7778}" type="parTrans" cxnId="{110F8575-2028-475E-9C28-35A414F390D7}">
      <dgm:prSet/>
      <dgm:spPr/>
      <dgm:t>
        <a:bodyPr/>
        <a:lstStyle/>
        <a:p>
          <a:endParaRPr lang="en-US"/>
        </a:p>
      </dgm:t>
    </dgm:pt>
    <dgm:pt modelId="{85F44371-5D42-4F32-A05D-A5B342851266}" type="sibTrans" cxnId="{110F8575-2028-475E-9C28-35A414F390D7}">
      <dgm:prSet/>
      <dgm:spPr/>
      <dgm:t>
        <a:bodyPr/>
        <a:lstStyle/>
        <a:p>
          <a:endParaRPr lang="en-US"/>
        </a:p>
      </dgm:t>
    </dgm:pt>
    <dgm:pt modelId="{62ADF296-5CCE-4302-B872-F3AC15B0947F}">
      <dgm:prSet phldrT="[Text]" custT="1"/>
      <dgm:spPr>
        <a:ln>
          <a:solidFill>
            <a:schemeClr val="tx2"/>
          </a:solidFill>
        </a:ln>
      </dgm:spPr>
      <dgm:t>
        <a:bodyPr/>
        <a:lstStyle/>
        <a:p>
          <a:pPr marL="177800" indent="-177800"/>
          <a:r>
            <a:rPr lang="cs-CZ" sz="1000" dirty="0" smtClean="0"/>
            <a:t>Čištění a standardizace dat</a:t>
          </a:r>
          <a:endParaRPr lang="en-US" sz="1000" dirty="0"/>
        </a:p>
      </dgm:t>
    </dgm:pt>
    <dgm:pt modelId="{853EBBB6-F0DE-4ABB-99A2-1A171316F6ED}" type="parTrans" cxnId="{9A702393-D72B-42CA-8268-890A832A5D48}">
      <dgm:prSet/>
      <dgm:spPr/>
      <dgm:t>
        <a:bodyPr/>
        <a:lstStyle/>
        <a:p>
          <a:endParaRPr lang="en-US"/>
        </a:p>
      </dgm:t>
    </dgm:pt>
    <dgm:pt modelId="{3D82ECA9-387A-47D6-A559-71C1DE264A09}" type="sibTrans" cxnId="{9A702393-D72B-42CA-8268-890A832A5D48}">
      <dgm:prSet/>
      <dgm:spPr/>
      <dgm:t>
        <a:bodyPr/>
        <a:lstStyle/>
        <a:p>
          <a:endParaRPr lang="en-US"/>
        </a:p>
      </dgm:t>
    </dgm:pt>
    <dgm:pt modelId="{C48D5F4A-8FE8-4202-940D-85854C394D65}">
      <dgm:prSet phldrT="[Text]" custT="1"/>
      <dgm:spPr>
        <a:ln>
          <a:solidFill>
            <a:schemeClr val="tx2"/>
          </a:solidFill>
        </a:ln>
      </dgm:spPr>
      <dgm:t>
        <a:bodyPr/>
        <a:lstStyle/>
        <a:p>
          <a:pPr marL="177800" indent="-177800"/>
          <a:r>
            <a:rPr lang="en-US" sz="1000" dirty="0" err="1" smtClean="0"/>
            <a:t>Normaliza</a:t>
          </a:r>
          <a:r>
            <a:rPr lang="cs-CZ" sz="1000" dirty="0" smtClean="0"/>
            <a:t>ce</a:t>
          </a:r>
          <a:r>
            <a:rPr lang="en-US" sz="1000" dirty="0" smtClean="0"/>
            <a:t> &amp; </a:t>
          </a:r>
          <a:r>
            <a:rPr lang="cs-CZ" sz="1000" dirty="0" smtClean="0"/>
            <a:t>benchmarky</a:t>
          </a:r>
          <a:endParaRPr lang="en-US" sz="1000" dirty="0"/>
        </a:p>
      </dgm:t>
    </dgm:pt>
    <dgm:pt modelId="{B3536544-76F6-4E5A-ACED-3B5783E447D1}" type="parTrans" cxnId="{1C12F62C-B5D0-40A3-8BD0-85CA2B0ADF1E}">
      <dgm:prSet/>
      <dgm:spPr/>
    </dgm:pt>
    <dgm:pt modelId="{37C3A333-0271-4A46-973E-A5C59B8A0E38}" type="sibTrans" cxnId="{1C12F62C-B5D0-40A3-8BD0-85CA2B0ADF1E}">
      <dgm:prSet/>
      <dgm:spPr/>
    </dgm:pt>
    <dgm:pt modelId="{B465D673-AA56-4D90-9541-8BBD64057985}" type="pres">
      <dgm:prSet presAssocID="{CE0DEDFD-B97A-456D-90E6-BB30ED570288}" presName="linearFlow" presStyleCnt="0">
        <dgm:presLayoutVars>
          <dgm:dir/>
          <dgm:animLvl val="lvl"/>
          <dgm:resizeHandles val="exact"/>
        </dgm:presLayoutVars>
      </dgm:prSet>
      <dgm:spPr/>
      <dgm:t>
        <a:bodyPr/>
        <a:lstStyle/>
        <a:p>
          <a:endParaRPr lang="en-US"/>
        </a:p>
      </dgm:t>
    </dgm:pt>
    <dgm:pt modelId="{0C4D26FB-5A89-4C7D-B9F9-266130164A2A}" type="pres">
      <dgm:prSet presAssocID="{08637FD7-AA38-411C-9453-D860B5F060BC}" presName="composite" presStyleCnt="0"/>
      <dgm:spPr/>
    </dgm:pt>
    <dgm:pt modelId="{8E518F27-74BB-41A2-9859-BDD3E5E76214}" type="pres">
      <dgm:prSet presAssocID="{08637FD7-AA38-411C-9453-D860B5F060BC}" presName="parTx" presStyleLbl="node1" presStyleIdx="0" presStyleCnt="3">
        <dgm:presLayoutVars>
          <dgm:chMax val="0"/>
          <dgm:chPref val="0"/>
          <dgm:bulletEnabled val="1"/>
        </dgm:presLayoutVars>
      </dgm:prSet>
      <dgm:spPr/>
      <dgm:t>
        <a:bodyPr/>
        <a:lstStyle/>
        <a:p>
          <a:endParaRPr lang="en-US"/>
        </a:p>
      </dgm:t>
    </dgm:pt>
    <dgm:pt modelId="{56459438-3428-4581-8539-BDF70D82398D}" type="pres">
      <dgm:prSet presAssocID="{08637FD7-AA38-411C-9453-D860B5F060BC}" presName="parSh" presStyleLbl="node1" presStyleIdx="0" presStyleCnt="3"/>
      <dgm:spPr/>
      <dgm:t>
        <a:bodyPr/>
        <a:lstStyle/>
        <a:p>
          <a:endParaRPr lang="en-US"/>
        </a:p>
      </dgm:t>
    </dgm:pt>
    <dgm:pt modelId="{B94362E8-07B6-4E71-AF8E-FE27526A6216}" type="pres">
      <dgm:prSet presAssocID="{08637FD7-AA38-411C-9453-D860B5F060BC}" presName="desTx" presStyleLbl="fgAcc1" presStyleIdx="0" presStyleCnt="3" custScaleX="96652" custScaleY="81007" custLinFactNeighborX="2148" custLinFactNeighborY="821">
        <dgm:presLayoutVars>
          <dgm:bulletEnabled val="1"/>
        </dgm:presLayoutVars>
      </dgm:prSet>
      <dgm:spPr/>
      <dgm:t>
        <a:bodyPr/>
        <a:lstStyle/>
        <a:p>
          <a:endParaRPr lang="en-US"/>
        </a:p>
      </dgm:t>
    </dgm:pt>
    <dgm:pt modelId="{2D3ED82B-AE6A-4C7F-96EE-854A8D872C8B}" type="pres">
      <dgm:prSet presAssocID="{70D13A20-7B30-460E-9E0D-2A9ADCD26579}" presName="sibTrans" presStyleLbl="sibTrans2D1" presStyleIdx="0" presStyleCnt="2"/>
      <dgm:spPr/>
      <dgm:t>
        <a:bodyPr/>
        <a:lstStyle/>
        <a:p>
          <a:endParaRPr lang="en-US"/>
        </a:p>
      </dgm:t>
    </dgm:pt>
    <dgm:pt modelId="{F4CDB6DA-2943-407E-980A-D2822B24F083}" type="pres">
      <dgm:prSet presAssocID="{70D13A20-7B30-460E-9E0D-2A9ADCD26579}" presName="connTx" presStyleLbl="sibTrans2D1" presStyleIdx="0" presStyleCnt="2"/>
      <dgm:spPr/>
      <dgm:t>
        <a:bodyPr/>
        <a:lstStyle/>
        <a:p>
          <a:endParaRPr lang="en-US"/>
        </a:p>
      </dgm:t>
    </dgm:pt>
    <dgm:pt modelId="{1898D414-F0C0-4CD0-AB09-547EAD2FAEC0}" type="pres">
      <dgm:prSet presAssocID="{BBD453A3-071C-4AAD-974D-054BD2BD683B}" presName="composite" presStyleCnt="0"/>
      <dgm:spPr/>
    </dgm:pt>
    <dgm:pt modelId="{D652FB0D-8C10-4A18-9A09-429180C7CF8E}" type="pres">
      <dgm:prSet presAssocID="{BBD453A3-071C-4AAD-974D-054BD2BD683B}" presName="parTx" presStyleLbl="node1" presStyleIdx="0" presStyleCnt="3">
        <dgm:presLayoutVars>
          <dgm:chMax val="0"/>
          <dgm:chPref val="0"/>
          <dgm:bulletEnabled val="1"/>
        </dgm:presLayoutVars>
      </dgm:prSet>
      <dgm:spPr/>
      <dgm:t>
        <a:bodyPr/>
        <a:lstStyle/>
        <a:p>
          <a:endParaRPr lang="en-US"/>
        </a:p>
      </dgm:t>
    </dgm:pt>
    <dgm:pt modelId="{90D5B872-7C21-4048-8856-544DF9F42E38}" type="pres">
      <dgm:prSet presAssocID="{BBD453A3-071C-4AAD-974D-054BD2BD683B}" presName="parSh" presStyleLbl="node1" presStyleIdx="1" presStyleCnt="3"/>
      <dgm:spPr/>
      <dgm:t>
        <a:bodyPr/>
        <a:lstStyle/>
        <a:p>
          <a:endParaRPr lang="en-US"/>
        </a:p>
      </dgm:t>
    </dgm:pt>
    <dgm:pt modelId="{FB076B0E-3BF8-43D4-9F9B-F918DCD81755}" type="pres">
      <dgm:prSet presAssocID="{BBD453A3-071C-4AAD-974D-054BD2BD683B}" presName="desTx" presStyleLbl="fgAcc1" presStyleIdx="1" presStyleCnt="3" custScaleX="108057" custScaleY="81007">
        <dgm:presLayoutVars>
          <dgm:bulletEnabled val="1"/>
        </dgm:presLayoutVars>
      </dgm:prSet>
      <dgm:spPr/>
      <dgm:t>
        <a:bodyPr/>
        <a:lstStyle/>
        <a:p>
          <a:endParaRPr lang="en-US"/>
        </a:p>
      </dgm:t>
    </dgm:pt>
    <dgm:pt modelId="{423B1D36-120B-4D70-AB54-CE1A2FF40027}" type="pres">
      <dgm:prSet presAssocID="{D19F1BF8-FA22-4738-A660-6657AC42120E}" presName="sibTrans" presStyleLbl="sibTrans2D1" presStyleIdx="1" presStyleCnt="2"/>
      <dgm:spPr/>
      <dgm:t>
        <a:bodyPr/>
        <a:lstStyle/>
        <a:p>
          <a:endParaRPr lang="en-US"/>
        </a:p>
      </dgm:t>
    </dgm:pt>
    <dgm:pt modelId="{51A491A6-4DFA-4622-B70A-1DC382F862A5}" type="pres">
      <dgm:prSet presAssocID="{D19F1BF8-FA22-4738-A660-6657AC42120E}" presName="connTx" presStyleLbl="sibTrans2D1" presStyleIdx="1" presStyleCnt="2"/>
      <dgm:spPr/>
      <dgm:t>
        <a:bodyPr/>
        <a:lstStyle/>
        <a:p>
          <a:endParaRPr lang="en-US"/>
        </a:p>
      </dgm:t>
    </dgm:pt>
    <dgm:pt modelId="{EF11104F-7F2A-49FC-B026-292F72A3109F}" type="pres">
      <dgm:prSet presAssocID="{D69C31A0-D381-4305-806A-D22C140BB204}" presName="composite" presStyleCnt="0"/>
      <dgm:spPr/>
    </dgm:pt>
    <dgm:pt modelId="{2C40B05F-C807-427A-B757-D945733D6668}" type="pres">
      <dgm:prSet presAssocID="{D69C31A0-D381-4305-806A-D22C140BB204}" presName="parTx" presStyleLbl="node1" presStyleIdx="1" presStyleCnt="3">
        <dgm:presLayoutVars>
          <dgm:chMax val="0"/>
          <dgm:chPref val="0"/>
          <dgm:bulletEnabled val="1"/>
        </dgm:presLayoutVars>
      </dgm:prSet>
      <dgm:spPr/>
      <dgm:t>
        <a:bodyPr/>
        <a:lstStyle/>
        <a:p>
          <a:endParaRPr lang="en-US"/>
        </a:p>
      </dgm:t>
    </dgm:pt>
    <dgm:pt modelId="{F78EB113-21DD-4352-99C4-5F7BDA18EE2F}" type="pres">
      <dgm:prSet presAssocID="{D69C31A0-D381-4305-806A-D22C140BB204}" presName="parSh" presStyleLbl="node1" presStyleIdx="2" presStyleCnt="3"/>
      <dgm:spPr/>
      <dgm:t>
        <a:bodyPr/>
        <a:lstStyle/>
        <a:p>
          <a:endParaRPr lang="en-US"/>
        </a:p>
      </dgm:t>
    </dgm:pt>
    <dgm:pt modelId="{1B7ABB8E-462F-46E9-84F3-8D7840649969}" type="pres">
      <dgm:prSet presAssocID="{D69C31A0-D381-4305-806A-D22C140BB204}" presName="desTx" presStyleLbl="fgAcc1" presStyleIdx="2" presStyleCnt="3" custScaleX="96652" custScaleY="81007">
        <dgm:presLayoutVars>
          <dgm:bulletEnabled val="1"/>
        </dgm:presLayoutVars>
      </dgm:prSet>
      <dgm:spPr>
        <a:blipFill rotWithShape="0">
          <a:blip xmlns:r="http://schemas.openxmlformats.org/officeDocument/2006/relationships" r:embed="rId1"/>
          <a:stretch>
            <a:fillRect/>
          </a:stretch>
        </a:blipFill>
        <a:ln>
          <a:solidFill>
            <a:schemeClr val="tx2"/>
          </a:solidFill>
        </a:ln>
      </dgm:spPr>
      <dgm:t>
        <a:bodyPr/>
        <a:lstStyle/>
        <a:p>
          <a:endParaRPr lang="en-US"/>
        </a:p>
      </dgm:t>
    </dgm:pt>
  </dgm:ptLst>
  <dgm:cxnLst>
    <dgm:cxn modelId="{110F8575-2028-475E-9C28-35A414F390D7}" srcId="{CE0DEDFD-B97A-456D-90E6-BB30ED570288}" destId="{D69C31A0-D381-4305-806A-D22C140BB204}" srcOrd="2" destOrd="0" parTransId="{3031315F-D335-4F44-A630-EDEB25EE7778}" sibTransId="{85F44371-5D42-4F32-A05D-A5B342851266}"/>
    <dgm:cxn modelId="{1C12F62C-B5D0-40A3-8BD0-85CA2B0ADF1E}" srcId="{BBD453A3-071C-4AAD-974D-054BD2BD683B}" destId="{C48D5F4A-8FE8-4202-940D-85854C394D65}" srcOrd="2" destOrd="0" parTransId="{B3536544-76F6-4E5A-ACED-3B5783E447D1}" sibTransId="{37C3A333-0271-4A46-973E-A5C59B8A0E38}"/>
    <dgm:cxn modelId="{6F137DE1-801E-4DDC-8DFA-7098982EC5AC}" type="presOf" srcId="{70D13A20-7B30-460E-9E0D-2A9ADCD26579}" destId="{F4CDB6DA-2943-407E-980A-D2822B24F083}" srcOrd="1" destOrd="0" presId="urn:microsoft.com/office/officeart/2005/8/layout/process3"/>
    <dgm:cxn modelId="{0E00E7ED-E531-4358-9E57-2C71AFEAD665}" type="presOf" srcId="{62ADF296-5CCE-4302-B872-F3AC15B0947F}" destId="{FB076B0E-3BF8-43D4-9F9B-F918DCD81755}" srcOrd="0" destOrd="1" presId="urn:microsoft.com/office/officeart/2005/8/layout/process3"/>
    <dgm:cxn modelId="{C56ECBC6-CD02-404A-9220-5A35F069F46B}" type="presOf" srcId="{D69C31A0-D381-4305-806A-D22C140BB204}" destId="{F78EB113-21DD-4352-99C4-5F7BDA18EE2F}" srcOrd="1" destOrd="0" presId="urn:microsoft.com/office/officeart/2005/8/layout/process3"/>
    <dgm:cxn modelId="{C501C016-FDF2-40D7-B9BA-30C03A738CAA}" srcId="{CE0DEDFD-B97A-456D-90E6-BB30ED570288}" destId="{08637FD7-AA38-411C-9453-D860B5F060BC}" srcOrd="0" destOrd="0" parTransId="{8CEA7C6E-2B8E-4AD3-9FA8-3208AD0C8548}" sibTransId="{70D13A20-7B30-460E-9E0D-2A9ADCD26579}"/>
    <dgm:cxn modelId="{204FF31F-A09D-43EA-BF0C-ED6E2AEDBBD7}" type="presOf" srcId="{BBD453A3-071C-4AAD-974D-054BD2BD683B}" destId="{90D5B872-7C21-4048-8856-544DF9F42E38}" srcOrd="1" destOrd="0" presId="urn:microsoft.com/office/officeart/2005/8/layout/process3"/>
    <dgm:cxn modelId="{A19C34B9-031A-4042-A721-87E80BCB832A}" type="presOf" srcId="{70D13A20-7B30-460E-9E0D-2A9ADCD26579}" destId="{2D3ED82B-AE6A-4C7F-96EE-854A8D872C8B}" srcOrd="0" destOrd="0" presId="urn:microsoft.com/office/officeart/2005/8/layout/process3"/>
    <dgm:cxn modelId="{9E5CE1D3-3DFC-45F3-9C4D-CF277850B6A9}" type="presOf" srcId="{D69C31A0-D381-4305-806A-D22C140BB204}" destId="{2C40B05F-C807-427A-B757-D945733D6668}" srcOrd="0" destOrd="0" presId="urn:microsoft.com/office/officeart/2005/8/layout/process3"/>
    <dgm:cxn modelId="{8E678D4F-B184-48F0-8AFA-54CF285411E0}" type="presOf" srcId="{E619A285-5BB9-4608-BE77-5A235C72C1D4}" destId="{FB076B0E-3BF8-43D4-9F9B-F918DCD81755}" srcOrd="0" destOrd="0" presId="urn:microsoft.com/office/officeart/2005/8/layout/process3"/>
    <dgm:cxn modelId="{D94E897C-BDE0-461A-878C-AFDB93ECCE36}" type="presOf" srcId="{C48D5F4A-8FE8-4202-940D-85854C394D65}" destId="{FB076B0E-3BF8-43D4-9F9B-F918DCD81755}" srcOrd="0" destOrd="2" presId="urn:microsoft.com/office/officeart/2005/8/layout/process3"/>
    <dgm:cxn modelId="{585409F4-C732-48C9-995F-623E22D64CC7}" srcId="{CE0DEDFD-B97A-456D-90E6-BB30ED570288}" destId="{BBD453A3-071C-4AAD-974D-054BD2BD683B}" srcOrd="1" destOrd="0" parTransId="{DFAEAFF5-49ED-4919-9264-9141F8195627}" sibTransId="{D19F1BF8-FA22-4738-A660-6657AC42120E}"/>
    <dgm:cxn modelId="{F7516ED9-C740-410A-97C4-BC816DF1BD2B}" srcId="{BBD453A3-071C-4AAD-974D-054BD2BD683B}" destId="{E619A285-5BB9-4608-BE77-5A235C72C1D4}" srcOrd="0" destOrd="0" parTransId="{E736C044-3CE2-420E-97D6-A5E6961935E0}" sibTransId="{6FE2DECE-6833-48C3-A1BA-3B7120E17FE1}"/>
    <dgm:cxn modelId="{4B46201D-AEFB-4CDE-AD69-AC07F9F7598A}" type="presOf" srcId="{BBD453A3-071C-4AAD-974D-054BD2BD683B}" destId="{D652FB0D-8C10-4A18-9A09-429180C7CF8E}" srcOrd="0" destOrd="0" presId="urn:microsoft.com/office/officeart/2005/8/layout/process3"/>
    <dgm:cxn modelId="{8B4D8263-3C33-49C0-B43C-78152C29C11B}" type="presOf" srcId="{08637FD7-AA38-411C-9453-D860B5F060BC}" destId="{56459438-3428-4581-8539-BDF70D82398D}" srcOrd="1" destOrd="0" presId="urn:microsoft.com/office/officeart/2005/8/layout/process3"/>
    <dgm:cxn modelId="{9A702393-D72B-42CA-8268-890A832A5D48}" srcId="{BBD453A3-071C-4AAD-974D-054BD2BD683B}" destId="{62ADF296-5CCE-4302-B872-F3AC15B0947F}" srcOrd="1" destOrd="0" parTransId="{853EBBB6-F0DE-4ABB-99A2-1A171316F6ED}" sibTransId="{3D82ECA9-387A-47D6-A559-71C1DE264A09}"/>
    <dgm:cxn modelId="{95AA8CD5-1186-413E-BC37-A0C779863878}" type="presOf" srcId="{ECDE70A2-FF15-4742-B438-A2C299E618C7}" destId="{B94362E8-07B6-4E71-AF8E-FE27526A6216}" srcOrd="0" destOrd="0" presId="urn:microsoft.com/office/officeart/2005/8/layout/process3"/>
    <dgm:cxn modelId="{617BA07B-85DB-4851-B4E9-AC188CC9E2E0}" type="presOf" srcId="{D19F1BF8-FA22-4738-A660-6657AC42120E}" destId="{51A491A6-4DFA-4622-B70A-1DC382F862A5}" srcOrd="1" destOrd="0" presId="urn:microsoft.com/office/officeart/2005/8/layout/process3"/>
    <dgm:cxn modelId="{9B3FF03F-CCE3-4978-820E-B88F0082E3C1}" type="presOf" srcId="{D19F1BF8-FA22-4738-A660-6657AC42120E}" destId="{423B1D36-120B-4D70-AB54-CE1A2FF40027}" srcOrd="0" destOrd="0" presId="urn:microsoft.com/office/officeart/2005/8/layout/process3"/>
    <dgm:cxn modelId="{E0B10A70-4726-4E51-A549-8AD720E431E4}" srcId="{08637FD7-AA38-411C-9453-D860B5F060BC}" destId="{ECDE70A2-FF15-4742-B438-A2C299E618C7}" srcOrd="0" destOrd="0" parTransId="{FEBD7354-6C10-4E25-A828-88A36796C4A3}" sibTransId="{68744E6D-6519-48D7-99F5-3064109A7CD0}"/>
    <dgm:cxn modelId="{1DA416BC-2B6A-4860-A507-8DC2720EC91C}" type="presOf" srcId="{CE0DEDFD-B97A-456D-90E6-BB30ED570288}" destId="{B465D673-AA56-4D90-9541-8BBD64057985}" srcOrd="0" destOrd="0" presId="urn:microsoft.com/office/officeart/2005/8/layout/process3"/>
    <dgm:cxn modelId="{686DAFAF-4F2D-4ADF-A389-2F9C46818309}" type="presOf" srcId="{08637FD7-AA38-411C-9453-D860B5F060BC}" destId="{8E518F27-74BB-41A2-9859-BDD3E5E76214}" srcOrd="0" destOrd="0" presId="urn:microsoft.com/office/officeart/2005/8/layout/process3"/>
    <dgm:cxn modelId="{E040D9F1-C79B-493D-9C73-F40F3AE7884A}" type="presParOf" srcId="{B465D673-AA56-4D90-9541-8BBD64057985}" destId="{0C4D26FB-5A89-4C7D-B9F9-266130164A2A}" srcOrd="0" destOrd="0" presId="urn:microsoft.com/office/officeart/2005/8/layout/process3"/>
    <dgm:cxn modelId="{516D350F-3310-4BC4-91BF-89E8478CC1DB}" type="presParOf" srcId="{0C4D26FB-5A89-4C7D-B9F9-266130164A2A}" destId="{8E518F27-74BB-41A2-9859-BDD3E5E76214}" srcOrd="0" destOrd="0" presId="urn:microsoft.com/office/officeart/2005/8/layout/process3"/>
    <dgm:cxn modelId="{0B35BCDF-384C-4C35-A442-02497C1EDC3A}" type="presParOf" srcId="{0C4D26FB-5A89-4C7D-B9F9-266130164A2A}" destId="{56459438-3428-4581-8539-BDF70D82398D}" srcOrd="1" destOrd="0" presId="urn:microsoft.com/office/officeart/2005/8/layout/process3"/>
    <dgm:cxn modelId="{0ABDACC5-EC6B-46F2-BD40-BA8F26ED6742}" type="presParOf" srcId="{0C4D26FB-5A89-4C7D-B9F9-266130164A2A}" destId="{B94362E8-07B6-4E71-AF8E-FE27526A6216}" srcOrd="2" destOrd="0" presId="urn:microsoft.com/office/officeart/2005/8/layout/process3"/>
    <dgm:cxn modelId="{AEBFF048-DC1D-498D-A491-AB3C1937E6E6}" type="presParOf" srcId="{B465D673-AA56-4D90-9541-8BBD64057985}" destId="{2D3ED82B-AE6A-4C7F-96EE-854A8D872C8B}" srcOrd="1" destOrd="0" presId="urn:microsoft.com/office/officeart/2005/8/layout/process3"/>
    <dgm:cxn modelId="{5684E668-7285-4BE9-BF19-6829263050F1}" type="presParOf" srcId="{2D3ED82B-AE6A-4C7F-96EE-854A8D872C8B}" destId="{F4CDB6DA-2943-407E-980A-D2822B24F083}" srcOrd="0" destOrd="0" presId="urn:microsoft.com/office/officeart/2005/8/layout/process3"/>
    <dgm:cxn modelId="{358FF6DC-AE9D-40E0-A985-E46FA0FA3142}" type="presParOf" srcId="{B465D673-AA56-4D90-9541-8BBD64057985}" destId="{1898D414-F0C0-4CD0-AB09-547EAD2FAEC0}" srcOrd="2" destOrd="0" presId="urn:microsoft.com/office/officeart/2005/8/layout/process3"/>
    <dgm:cxn modelId="{07E29F8A-8497-430E-AF62-52EC7F12B661}" type="presParOf" srcId="{1898D414-F0C0-4CD0-AB09-547EAD2FAEC0}" destId="{D652FB0D-8C10-4A18-9A09-429180C7CF8E}" srcOrd="0" destOrd="0" presId="urn:microsoft.com/office/officeart/2005/8/layout/process3"/>
    <dgm:cxn modelId="{6724388E-25A8-4C95-98AF-029AEEEB018D}" type="presParOf" srcId="{1898D414-F0C0-4CD0-AB09-547EAD2FAEC0}" destId="{90D5B872-7C21-4048-8856-544DF9F42E38}" srcOrd="1" destOrd="0" presId="urn:microsoft.com/office/officeart/2005/8/layout/process3"/>
    <dgm:cxn modelId="{ED2C3821-8CA6-4895-ABD5-3A94413886CD}" type="presParOf" srcId="{1898D414-F0C0-4CD0-AB09-547EAD2FAEC0}" destId="{FB076B0E-3BF8-43D4-9F9B-F918DCD81755}" srcOrd="2" destOrd="0" presId="urn:microsoft.com/office/officeart/2005/8/layout/process3"/>
    <dgm:cxn modelId="{161830FB-C36D-4AE9-A4A3-A58B9CA06574}" type="presParOf" srcId="{B465D673-AA56-4D90-9541-8BBD64057985}" destId="{423B1D36-120B-4D70-AB54-CE1A2FF40027}" srcOrd="3" destOrd="0" presId="urn:microsoft.com/office/officeart/2005/8/layout/process3"/>
    <dgm:cxn modelId="{4DC1B356-0169-405F-8958-EE1092F7A4C0}" type="presParOf" srcId="{423B1D36-120B-4D70-AB54-CE1A2FF40027}" destId="{51A491A6-4DFA-4622-B70A-1DC382F862A5}" srcOrd="0" destOrd="0" presId="urn:microsoft.com/office/officeart/2005/8/layout/process3"/>
    <dgm:cxn modelId="{D4E9F286-B05C-4FE5-ADD6-9506203BE1C7}" type="presParOf" srcId="{B465D673-AA56-4D90-9541-8BBD64057985}" destId="{EF11104F-7F2A-49FC-B026-292F72A3109F}" srcOrd="4" destOrd="0" presId="urn:microsoft.com/office/officeart/2005/8/layout/process3"/>
    <dgm:cxn modelId="{953FF3C2-9435-425E-9A62-5760B8BA2597}" type="presParOf" srcId="{EF11104F-7F2A-49FC-B026-292F72A3109F}" destId="{2C40B05F-C807-427A-B757-D945733D6668}" srcOrd="0" destOrd="0" presId="urn:microsoft.com/office/officeart/2005/8/layout/process3"/>
    <dgm:cxn modelId="{F3D8EABE-0D29-417A-8990-F53D24964448}" type="presParOf" srcId="{EF11104F-7F2A-49FC-B026-292F72A3109F}" destId="{F78EB113-21DD-4352-99C4-5F7BDA18EE2F}" srcOrd="1" destOrd="0" presId="urn:microsoft.com/office/officeart/2005/8/layout/process3"/>
    <dgm:cxn modelId="{8ACAD32A-C912-4065-9D7B-E81690342E3E}" type="presParOf" srcId="{EF11104F-7F2A-49FC-B026-292F72A3109F}" destId="{1B7ABB8E-462F-46E9-84F3-8D784064996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50558-B115-47CA-AD9B-49F51592EF4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42CA91EC-F688-4DAD-9E69-B2DBB9B21749}">
      <dgm:prSet phldrT="[Text]" custT="1"/>
      <dgm:spPr>
        <a:solidFill>
          <a:schemeClr val="bg1"/>
        </a:solidFill>
        <a:ln>
          <a:solidFill>
            <a:schemeClr val="tx2"/>
          </a:solidFill>
        </a:ln>
      </dgm:spPr>
      <dgm:t>
        <a:bodyPr/>
        <a:lstStyle/>
        <a:p>
          <a:pPr algn="l"/>
          <a:r>
            <a:rPr lang="cs-CZ" sz="1800" dirty="0" smtClean="0">
              <a:solidFill>
                <a:schemeClr val="tx1"/>
              </a:solidFill>
            </a:rPr>
            <a:t>Je třeba zohledňovat publikační zvyklosti a vědecké obory</a:t>
          </a:r>
          <a:endParaRPr lang="en-GB" sz="1800" dirty="0" smtClean="0">
            <a:solidFill>
              <a:schemeClr val="tx1"/>
            </a:solidFill>
          </a:endParaRPr>
        </a:p>
        <a:p>
          <a:pPr algn="l"/>
          <a:r>
            <a:rPr lang="cs-CZ" sz="1800" dirty="0" smtClean="0">
              <a:solidFill>
                <a:schemeClr val="tx1"/>
              </a:solidFill>
            </a:rPr>
            <a:t>Držíme se </a:t>
          </a:r>
          <a:r>
            <a:rPr lang="en-GB" sz="1800" dirty="0" smtClean="0">
              <a:solidFill>
                <a:schemeClr val="tx1"/>
              </a:solidFill>
            </a:rPr>
            <a:t>“</a:t>
          </a:r>
          <a:r>
            <a:rPr lang="cs-CZ" sz="1800" dirty="0" smtClean="0">
              <a:solidFill>
                <a:schemeClr val="tx1"/>
              </a:solidFill>
            </a:rPr>
            <a:t>kvantitativní publikační strategie</a:t>
          </a:r>
          <a:r>
            <a:rPr lang="en-GB" sz="1800" dirty="0" smtClean="0">
              <a:solidFill>
                <a:schemeClr val="tx1"/>
              </a:solidFill>
            </a:rPr>
            <a:t>” </a:t>
          </a:r>
          <a:r>
            <a:rPr lang="cs-CZ" sz="1800" dirty="0" smtClean="0">
              <a:solidFill>
                <a:schemeClr val="tx1"/>
              </a:solidFill>
            </a:rPr>
            <a:t>nebo jsme selektivnější v tom co a kde publikujeme</a:t>
          </a:r>
          <a:r>
            <a:rPr lang="en-GB" sz="1800" dirty="0" smtClean="0">
              <a:solidFill>
                <a:schemeClr val="tx1"/>
              </a:solidFill>
            </a:rPr>
            <a:t>?</a:t>
          </a:r>
          <a:endParaRPr lang="en-US" sz="1800" dirty="0">
            <a:solidFill>
              <a:schemeClr val="tx1"/>
            </a:solidFill>
          </a:endParaRPr>
        </a:p>
      </dgm:t>
    </dgm:pt>
    <dgm:pt modelId="{E8D9B2A8-5100-45EB-92FA-70B154D6B1D8}" type="parTrans" cxnId="{796AFC9D-59CE-455F-BAD7-6F695EDFECEE}">
      <dgm:prSet/>
      <dgm:spPr/>
      <dgm:t>
        <a:bodyPr/>
        <a:lstStyle/>
        <a:p>
          <a:endParaRPr lang="en-US"/>
        </a:p>
      </dgm:t>
    </dgm:pt>
    <dgm:pt modelId="{7EEBA9FC-6863-4CFD-9180-EE17EB9DCB19}" type="sibTrans" cxnId="{796AFC9D-59CE-455F-BAD7-6F695EDFECEE}">
      <dgm:prSet/>
      <dgm:spPr/>
      <dgm:t>
        <a:bodyPr/>
        <a:lstStyle/>
        <a:p>
          <a:endParaRPr lang="en-US"/>
        </a:p>
      </dgm:t>
    </dgm:pt>
    <dgm:pt modelId="{53DA579B-1798-4E42-93BA-089306C0C5DF}" type="pres">
      <dgm:prSet presAssocID="{A5750558-B115-47CA-AD9B-49F51592EF4E}" presName="diagram" presStyleCnt="0">
        <dgm:presLayoutVars>
          <dgm:dir/>
          <dgm:resizeHandles val="exact"/>
        </dgm:presLayoutVars>
      </dgm:prSet>
      <dgm:spPr/>
      <dgm:t>
        <a:bodyPr/>
        <a:lstStyle/>
        <a:p>
          <a:endParaRPr lang="en-US"/>
        </a:p>
      </dgm:t>
    </dgm:pt>
    <dgm:pt modelId="{D31D9D11-E94F-4CAE-9984-6D4C6ECCE90F}" type="pres">
      <dgm:prSet presAssocID="{42CA91EC-F688-4DAD-9E69-B2DBB9B21749}" presName="node" presStyleLbl="node1" presStyleIdx="0" presStyleCnt="1" custScaleX="130446" custScaleY="124883" custLinFactNeighborY="750">
        <dgm:presLayoutVars>
          <dgm:bulletEnabled val="1"/>
        </dgm:presLayoutVars>
      </dgm:prSet>
      <dgm:spPr>
        <a:prstGeom prst="wedgeRectCallout">
          <a:avLst/>
        </a:prstGeom>
      </dgm:spPr>
      <dgm:t>
        <a:bodyPr/>
        <a:lstStyle/>
        <a:p>
          <a:endParaRPr lang="en-US"/>
        </a:p>
      </dgm:t>
    </dgm:pt>
  </dgm:ptLst>
  <dgm:cxnLst>
    <dgm:cxn modelId="{796AFC9D-59CE-455F-BAD7-6F695EDFECEE}" srcId="{A5750558-B115-47CA-AD9B-49F51592EF4E}" destId="{42CA91EC-F688-4DAD-9E69-B2DBB9B21749}" srcOrd="0" destOrd="0" parTransId="{E8D9B2A8-5100-45EB-92FA-70B154D6B1D8}" sibTransId="{7EEBA9FC-6863-4CFD-9180-EE17EB9DCB19}"/>
    <dgm:cxn modelId="{AE999573-18A3-4C79-A53A-BF649823C52A}" type="presOf" srcId="{42CA91EC-F688-4DAD-9E69-B2DBB9B21749}" destId="{D31D9D11-E94F-4CAE-9984-6D4C6ECCE90F}" srcOrd="0" destOrd="0" presId="urn:microsoft.com/office/officeart/2005/8/layout/default#1"/>
    <dgm:cxn modelId="{7644F0F5-789C-449D-B032-139647B459B7}" type="presOf" srcId="{A5750558-B115-47CA-AD9B-49F51592EF4E}" destId="{53DA579B-1798-4E42-93BA-089306C0C5DF}" srcOrd="0" destOrd="0" presId="urn:microsoft.com/office/officeart/2005/8/layout/default#1"/>
    <dgm:cxn modelId="{8BC079DA-B9D1-4A8E-82A7-CE959A680772}" type="presParOf" srcId="{53DA579B-1798-4E42-93BA-089306C0C5DF}" destId="{D31D9D11-E94F-4CAE-9984-6D4C6ECCE90F}" srcOrd="0" destOrd="0" presId="urn:microsoft.com/office/officeart/2005/8/layout/defaul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59438-3428-4581-8539-BDF70D82398D}">
      <dsp:nvSpPr>
        <dsp:cNvPr id="0" name=""/>
        <dsp:cNvSpPr/>
      </dsp:nvSpPr>
      <dsp:spPr>
        <a:xfrm>
          <a:off x="4400" y="10043"/>
          <a:ext cx="1590865" cy="9072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b="1" kern="1200" dirty="0" smtClean="0"/>
            <a:t>Data</a:t>
          </a:r>
          <a:endParaRPr lang="en-US" sz="1200" b="1" kern="1200" dirty="0"/>
        </a:p>
      </dsp:txBody>
      <dsp:txXfrm>
        <a:off x="4400" y="10043"/>
        <a:ext cx="1590865" cy="604800"/>
      </dsp:txXfrm>
    </dsp:sp>
    <dsp:sp modelId="{B94362E8-07B6-4E71-AF8E-FE27526A6216}">
      <dsp:nvSpPr>
        <dsp:cNvPr id="0" name=""/>
        <dsp:cNvSpPr/>
      </dsp:nvSpPr>
      <dsp:spPr>
        <a:xfrm>
          <a:off x="391043" y="739644"/>
          <a:ext cx="1537603" cy="979860"/>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i="1" kern="1200" dirty="0" smtClean="0"/>
            <a:t>Web of Science</a:t>
          </a:r>
          <a:endParaRPr lang="en-US" sz="1000" b="1" i="1" kern="1200" dirty="0"/>
        </a:p>
      </dsp:txBody>
      <dsp:txXfrm>
        <a:off x="419742" y="768343"/>
        <a:ext cx="1480205" cy="922462"/>
      </dsp:txXfrm>
    </dsp:sp>
    <dsp:sp modelId="{2D3ED82B-AE6A-4C7F-96EE-854A8D872C8B}">
      <dsp:nvSpPr>
        <dsp:cNvPr id="0" name=""/>
        <dsp:cNvSpPr/>
      </dsp:nvSpPr>
      <dsp:spPr>
        <a:xfrm>
          <a:off x="1829777" y="114404"/>
          <a:ext cx="497164" cy="39607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1829777" y="193620"/>
        <a:ext cx="378340" cy="237647"/>
      </dsp:txXfrm>
    </dsp:sp>
    <dsp:sp modelId="{90D5B872-7C21-4048-8856-544DF9F42E38}">
      <dsp:nvSpPr>
        <dsp:cNvPr id="0" name=""/>
        <dsp:cNvSpPr/>
      </dsp:nvSpPr>
      <dsp:spPr>
        <a:xfrm>
          <a:off x="2533312" y="10043"/>
          <a:ext cx="1590865" cy="9072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cs-CZ" sz="1200" b="1" kern="1200" dirty="0" smtClean="0"/>
            <a:t>Expertní znalosti   a procesování </a:t>
          </a:r>
          <a:r>
            <a:rPr lang="en-US" sz="1200" b="1" kern="1200" dirty="0" smtClean="0"/>
            <a:t>Thomson Reuters </a:t>
          </a:r>
          <a:endParaRPr lang="en-US" sz="1200" b="1" kern="1200" dirty="0"/>
        </a:p>
      </dsp:txBody>
      <dsp:txXfrm>
        <a:off x="2533312" y="10043"/>
        <a:ext cx="1590865" cy="604800"/>
      </dsp:txXfrm>
    </dsp:sp>
    <dsp:sp modelId="{FB076B0E-3BF8-43D4-9F9B-F918DCD81755}">
      <dsp:nvSpPr>
        <dsp:cNvPr id="0" name=""/>
        <dsp:cNvSpPr/>
      </dsp:nvSpPr>
      <dsp:spPr>
        <a:xfrm>
          <a:off x="2795064" y="729713"/>
          <a:ext cx="1719041" cy="979860"/>
        </a:xfrm>
        <a:prstGeom prst="roundRect">
          <a:avLst>
            <a:gd name="adj" fmla="val 10000"/>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177800" lvl="1" indent="-177800" algn="l" defTabSz="444500">
            <a:lnSpc>
              <a:spcPct val="90000"/>
            </a:lnSpc>
            <a:spcBef>
              <a:spcPct val="0"/>
            </a:spcBef>
            <a:spcAft>
              <a:spcPct val="15000"/>
            </a:spcAft>
            <a:buChar char="••"/>
          </a:pPr>
          <a:r>
            <a:rPr lang="cs-CZ" sz="1000" kern="1200" dirty="0" smtClean="0"/>
            <a:t>U</a:t>
          </a:r>
          <a:r>
            <a:rPr lang="en-US" sz="1000" kern="1200" dirty="0" err="1" smtClean="0"/>
            <a:t>nifi</a:t>
          </a:r>
          <a:r>
            <a:rPr lang="cs-CZ" sz="1000" kern="1200" dirty="0" smtClean="0"/>
            <a:t>ikace adres</a:t>
          </a:r>
          <a:endParaRPr lang="en-US" sz="1000" kern="1200" dirty="0"/>
        </a:p>
        <a:p>
          <a:pPr marL="177800" lvl="1" indent="-177800" algn="l" defTabSz="444500">
            <a:lnSpc>
              <a:spcPct val="90000"/>
            </a:lnSpc>
            <a:spcBef>
              <a:spcPct val="0"/>
            </a:spcBef>
            <a:spcAft>
              <a:spcPct val="15000"/>
            </a:spcAft>
            <a:buChar char="••"/>
          </a:pPr>
          <a:r>
            <a:rPr lang="cs-CZ" sz="1000" kern="1200" dirty="0" smtClean="0"/>
            <a:t>Čištění a standardizace dat</a:t>
          </a:r>
          <a:endParaRPr lang="en-US" sz="1000" kern="1200" dirty="0"/>
        </a:p>
        <a:p>
          <a:pPr marL="177800" lvl="1" indent="-177800" algn="l" defTabSz="444500">
            <a:lnSpc>
              <a:spcPct val="90000"/>
            </a:lnSpc>
            <a:spcBef>
              <a:spcPct val="0"/>
            </a:spcBef>
            <a:spcAft>
              <a:spcPct val="15000"/>
            </a:spcAft>
            <a:buChar char="••"/>
          </a:pPr>
          <a:r>
            <a:rPr lang="en-US" sz="1000" kern="1200" dirty="0" err="1" smtClean="0"/>
            <a:t>Normaliza</a:t>
          </a:r>
          <a:r>
            <a:rPr lang="cs-CZ" sz="1000" kern="1200" dirty="0" smtClean="0"/>
            <a:t>ce</a:t>
          </a:r>
          <a:r>
            <a:rPr lang="en-US" sz="1000" kern="1200" dirty="0" smtClean="0"/>
            <a:t> &amp; </a:t>
          </a:r>
          <a:r>
            <a:rPr lang="cs-CZ" sz="1000" kern="1200" dirty="0" smtClean="0"/>
            <a:t>benchmarky</a:t>
          </a:r>
          <a:endParaRPr lang="en-US" sz="1000" kern="1200" dirty="0"/>
        </a:p>
      </dsp:txBody>
      <dsp:txXfrm>
        <a:off x="2823763" y="758412"/>
        <a:ext cx="1661643" cy="922462"/>
      </dsp:txXfrm>
    </dsp:sp>
    <dsp:sp modelId="{423B1D36-120B-4D70-AB54-CE1A2FF40027}">
      <dsp:nvSpPr>
        <dsp:cNvPr id="0" name=""/>
        <dsp:cNvSpPr/>
      </dsp:nvSpPr>
      <dsp:spPr>
        <a:xfrm>
          <a:off x="4381369" y="114404"/>
          <a:ext cx="545245" cy="396079"/>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381369" y="193620"/>
        <a:ext cx="426421" cy="237647"/>
      </dsp:txXfrm>
    </dsp:sp>
    <dsp:sp modelId="{F78EB113-21DD-4352-99C4-5F7BDA18EE2F}">
      <dsp:nvSpPr>
        <dsp:cNvPr id="0" name=""/>
        <dsp:cNvSpPr/>
      </dsp:nvSpPr>
      <dsp:spPr>
        <a:xfrm>
          <a:off x="5152944" y="10043"/>
          <a:ext cx="1590865" cy="9072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b="1" kern="1200" dirty="0" smtClean="0"/>
            <a:t>InCites</a:t>
          </a:r>
          <a:endParaRPr lang="en-US" sz="1200" b="1" kern="1200" dirty="0"/>
        </a:p>
      </dsp:txBody>
      <dsp:txXfrm>
        <a:off x="5152944" y="10043"/>
        <a:ext cx="1590865" cy="604800"/>
      </dsp:txXfrm>
    </dsp:sp>
    <dsp:sp modelId="{1B7ABB8E-462F-46E9-84F3-8D7840649969}">
      <dsp:nvSpPr>
        <dsp:cNvPr id="0" name=""/>
        <dsp:cNvSpPr/>
      </dsp:nvSpPr>
      <dsp:spPr>
        <a:xfrm>
          <a:off x="5505414" y="729713"/>
          <a:ext cx="1537603" cy="97986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34" charset="0"/>
                <a:cs typeface="+mn-cs"/>
              </a:defRPr>
            </a:lvl1pPr>
          </a:lstStyle>
          <a:p>
            <a:pPr>
              <a:defRPr/>
            </a:pPr>
            <a:endParaRPr lang="en-US"/>
          </a:p>
        </p:txBody>
      </p:sp>
      <p:sp>
        <p:nvSpPr>
          <p:cNvPr id="55705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cs typeface="+mn-cs"/>
              </a:defRPr>
            </a:lvl1pPr>
          </a:lstStyle>
          <a:p>
            <a:pPr>
              <a:defRPr/>
            </a:pPr>
            <a:endParaRPr lang="en-US"/>
          </a:p>
        </p:txBody>
      </p:sp>
      <p:sp>
        <p:nvSpPr>
          <p:cNvPr id="55706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34" charset="0"/>
                <a:cs typeface="+mn-cs"/>
              </a:defRPr>
            </a:lvl1pPr>
          </a:lstStyle>
          <a:p>
            <a:pPr>
              <a:defRPr/>
            </a:pPr>
            <a:endParaRPr lang="en-US"/>
          </a:p>
        </p:txBody>
      </p:sp>
      <p:sp>
        <p:nvSpPr>
          <p:cNvPr id="557061"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cs typeface="+mn-cs"/>
              </a:defRPr>
            </a:lvl1pPr>
          </a:lstStyle>
          <a:p>
            <a:pPr>
              <a:defRPr/>
            </a:pPr>
            <a:fld id="{6E6F6983-C3A2-4712-99D6-3D0D578F9C6E}" type="slidenum">
              <a:rPr lang="en-US"/>
              <a:pPr>
                <a:defRPr/>
              </a:pPr>
              <a:t>‹#›</a:t>
            </a:fld>
            <a:endParaRPr lang="en-US"/>
          </a:p>
        </p:txBody>
      </p:sp>
    </p:spTree>
    <p:extLst>
      <p:ext uri="{BB962C8B-B14F-4D97-AF65-F5344CB8AC3E}">
        <p14:creationId xmlns:p14="http://schemas.microsoft.com/office/powerpoint/2010/main" val="250969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defTabSz="922338">
              <a:spcBef>
                <a:spcPct val="0"/>
              </a:spcBef>
              <a:defRPr sz="1200">
                <a:latin typeface="Arial" pitchFamily="34" charset="0"/>
                <a:cs typeface="+mn-cs"/>
              </a:defRPr>
            </a:lvl1pPr>
          </a:lstStyle>
          <a:p>
            <a:pPr>
              <a:defRPr/>
            </a:pPr>
            <a:endParaRPr lang="en-US"/>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algn="r" defTabSz="922338">
              <a:spcBef>
                <a:spcPct val="0"/>
              </a:spcBef>
              <a:defRPr sz="1200">
                <a:latin typeface="Arial" pitchFamily="34" charset="0"/>
                <a:cs typeface="+mn-cs"/>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915988" y="684213"/>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12738" y="4587875"/>
            <a:ext cx="6226175" cy="482758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defTabSz="922338">
              <a:spcBef>
                <a:spcPct val="0"/>
              </a:spcBef>
              <a:defRPr sz="1200">
                <a:latin typeface="Arial" pitchFamily="34"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algn="r" defTabSz="922338">
              <a:spcBef>
                <a:spcPct val="0"/>
              </a:spcBef>
              <a:defRPr sz="1200">
                <a:latin typeface="Arial" pitchFamily="34" charset="0"/>
                <a:cs typeface="+mn-cs"/>
              </a:defRPr>
            </a:lvl1pPr>
          </a:lstStyle>
          <a:p>
            <a:pPr>
              <a:defRPr/>
            </a:pPr>
            <a:fld id="{A17927B6-4712-4569-84A5-59D0F7B638B5}" type="slidenum">
              <a:rPr lang="en-US"/>
              <a:pPr>
                <a:defRPr/>
              </a:pPr>
              <a:t>‹#›</a:t>
            </a:fld>
            <a:endParaRPr lang="en-US"/>
          </a:p>
        </p:txBody>
      </p:sp>
    </p:spTree>
    <p:extLst>
      <p:ext uri="{BB962C8B-B14F-4D97-AF65-F5344CB8AC3E}">
        <p14:creationId xmlns:p14="http://schemas.microsoft.com/office/powerpoint/2010/main" val="792857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2286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4572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6858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033463"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29BB4981-CFD8-4AEA-B0F6-029B30533B4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67D382DE-3A4F-4D76-86F9-F4A360A05E9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GB" smtClean="0">
                <a:latin typeface="Arial" charset="0"/>
              </a:rPr>
              <a:t>2004-2012</a:t>
            </a:r>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5AF1A7C7-C74A-4912-9521-C476514772C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GB" smtClean="0">
                <a:latin typeface="Arial" charset="0"/>
              </a:rPr>
              <a:t>2004-2012</a:t>
            </a:r>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87A00DA2-EA40-4A6A-AB07-8FA948A7E8A3}"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97C61344-5CA1-4A02-B468-791D1351B274}"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GB" smtClean="0">
                <a:latin typeface="Arial" charset="0"/>
              </a:rPr>
              <a:t>International collaborations are considered to be drivers of impact (citations),</a:t>
            </a:r>
          </a:p>
          <a:p>
            <a:endParaRPr lang="en-GB" smtClean="0">
              <a:latin typeface="Arial" charset="0"/>
            </a:endParaRPr>
          </a:p>
          <a:p>
            <a:r>
              <a:rPr lang="en-GB" smtClean="0">
                <a:latin typeface="Arial" charset="0"/>
              </a:rPr>
              <a:t>So perhaps increased international collaborations are one of the reason behind the increased average citation rate that we saw before. So research work produced in collaboration with other countries is more visible within the international scientific community. </a:t>
            </a:r>
          </a:p>
          <a:p>
            <a:endParaRPr lang="en-GB" smtClean="0">
              <a:latin typeface="Arial" charset="0"/>
            </a:endParaRPr>
          </a:p>
          <a:p>
            <a:r>
              <a:rPr lang="en-GB" smtClean="0">
                <a:latin typeface="Arial" charset="0"/>
              </a:rPr>
              <a:t>So lets have a look with which countries Bulgaria collaborates the most?</a:t>
            </a:r>
            <a:endParaRPr lang="en-US" smtClean="0">
              <a:latin typeface="Arial" charset="0"/>
            </a:endParaRPr>
          </a:p>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DE70927B-6FAE-482E-B5AD-01F51D0ED5F7}"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3AEFDF35-01AC-4457-8070-C4DA7FF338D0}"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57D3A74B-9402-490B-81D7-84E83E512F25}"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GB" smtClean="0">
                <a:latin typeface="Arial" charset="0"/>
              </a:rPr>
              <a:t>2004-2013</a:t>
            </a:r>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1AD0F1E0-8D25-46E7-99F9-14789C0B0836}"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marL="342900" indent="-342900">
              <a:buFontTx/>
              <a:buAutoNum type="arabicPeriod"/>
            </a:pPr>
            <a:r>
              <a:rPr lang="en-GB" smtClean="0">
                <a:latin typeface="Arial" charset="0"/>
              </a:rPr>
              <a:t>Journal of Optoelectronics and advanced material</a:t>
            </a:r>
          </a:p>
          <a:p>
            <a:pPr marL="342900" indent="-342900">
              <a:buFontTx/>
              <a:buAutoNum type="arabicPeriod"/>
            </a:pPr>
            <a:r>
              <a:rPr lang="en-GB" smtClean="0">
                <a:latin typeface="Arial" charset="0"/>
              </a:rPr>
              <a:t>Applied Surface Science</a:t>
            </a:r>
          </a:p>
          <a:p>
            <a:pPr marL="342900" indent="-342900">
              <a:buFontTx/>
              <a:buAutoNum type="arabicPeriod"/>
            </a:pPr>
            <a:r>
              <a:rPr lang="en-GB" smtClean="0">
                <a:latin typeface="Arial" charset="0"/>
              </a:rPr>
              <a:t>Vacuum</a:t>
            </a:r>
          </a:p>
          <a:p>
            <a:pPr marL="342900" indent="-342900">
              <a:buFontTx/>
              <a:buAutoNum type="arabicPeriod"/>
            </a:pPr>
            <a:r>
              <a:rPr lang="en-GB" smtClean="0">
                <a:latin typeface="Arial" charset="0"/>
              </a:rPr>
              <a:t>Journal of Applied Physics</a:t>
            </a:r>
          </a:p>
          <a:p>
            <a:pPr marL="342900" indent="-342900">
              <a:buFontTx/>
              <a:buAutoNum type="arabicPeriod"/>
            </a:pPr>
            <a:r>
              <a:rPr lang="en-GB" smtClean="0">
                <a:latin typeface="Arial" charset="0"/>
              </a:rPr>
              <a:t>Thin Solid Films</a:t>
            </a:r>
          </a:p>
          <a:p>
            <a:pPr marL="342900" indent="-342900">
              <a:buFontTx/>
              <a:buAutoNum type="arabicPeriod"/>
            </a:pPr>
            <a:r>
              <a:rPr lang="en-GB" smtClean="0">
                <a:latin typeface="Arial" charset="0"/>
              </a:rPr>
              <a:t>Journal of Physics D-Applied Physics</a:t>
            </a:r>
          </a:p>
          <a:p>
            <a:pPr marL="342900" indent="-342900">
              <a:buFontTx/>
              <a:buAutoNum type="arabicPeriod"/>
            </a:pPr>
            <a:r>
              <a:rPr lang="en-GB" smtClean="0">
                <a:latin typeface="Arial" charset="0"/>
              </a:rPr>
              <a:t>Applied Physics Letters</a:t>
            </a:r>
          </a:p>
          <a:p>
            <a:pPr marL="342900" indent="-342900">
              <a:buFontTx/>
              <a:buAutoNum type="arabicPeriod"/>
            </a:pPr>
            <a:r>
              <a:rPr lang="en-GB" smtClean="0">
                <a:latin typeface="Arial" charset="0"/>
              </a:rPr>
              <a:t>Surface &amp; Coatings Technology</a:t>
            </a:r>
          </a:p>
          <a:p>
            <a:pPr marL="342900" indent="-342900">
              <a:buFontTx/>
              <a:buAutoNum type="arabicPeriod"/>
            </a:pPr>
            <a:r>
              <a:rPr lang="en-GB" smtClean="0">
                <a:latin typeface="Arial" charset="0"/>
              </a:rPr>
              <a:t>Applied Physics A- Materials Science &amp; Process </a:t>
            </a:r>
          </a:p>
          <a:p>
            <a:pPr marL="342900" indent="-342900">
              <a:buFontTx/>
              <a:buAutoNum type="arabicPeriod"/>
            </a:pPr>
            <a:r>
              <a:rPr lang="en-GB" smtClean="0">
                <a:latin typeface="Arial" charset="0"/>
              </a:rPr>
              <a:t>Plasma Process and Polymers</a:t>
            </a:r>
          </a:p>
          <a:p>
            <a:pPr marL="342900" indent="-342900">
              <a:buFontTx/>
              <a:buAutoNum type="arabicPeriod"/>
            </a:pPr>
            <a:endParaRPr lang="en-GB" smtClean="0">
              <a:latin typeface="Arial" charset="0"/>
            </a:endParaRPr>
          </a:p>
          <a:p>
            <a:pPr marL="342900" indent="-342900">
              <a:buFontTx/>
              <a:buAutoNum type="arabicPeriod"/>
            </a:pPr>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4E074B8A-E37E-4D16-B03C-650E08F6E218}"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342900" indent="-342900">
              <a:buFontTx/>
              <a:buAutoNum type="arabicPeriod"/>
            </a:pPr>
            <a:r>
              <a:rPr lang="en-GB" dirty="0" smtClean="0">
                <a:latin typeface="Arial" charset="0"/>
              </a:rPr>
              <a:t>Journal of Optoelectronics and advanced material</a:t>
            </a:r>
          </a:p>
          <a:p>
            <a:pPr marL="342900" indent="-342900">
              <a:buFontTx/>
              <a:buAutoNum type="arabicPeriod"/>
            </a:pPr>
            <a:r>
              <a:rPr lang="en-GB" dirty="0" smtClean="0">
                <a:latin typeface="Arial" charset="0"/>
              </a:rPr>
              <a:t>Applied Surface Science</a:t>
            </a:r>
          </a:p>
          <a:p>
            <a:pPr marL="342900" indent="-342900">
              <a:buFontTx/>
              <a:buAutoNum type="arabicPeriod"/>
            </a:pPr>
            <a:r>
              <a:rPr lang="en-GB" dirty="0" smtClean="0">
                <a:latin typeface="Arial" charset="0"/>
              </a:rPr>
              <a:t>Vacuum</a:t>
            </a:r>
          </a:p>
          <a:p>
            <a:pPr marL="342900" indent="-342900">
              <a:buFontTx/>
              <a:buAutoNum type="arabicPeriod"/>
            </a:pPr>
            <a:r>
              <a:rPr lang="en-GB" dirty="0" smtClean="0">
                <a:latin typeface="Arial" charset="0"/>
              </a:rPr>
              <a:t>Journal of Applied Physics</a:t>
            </a:r>
          </a:p>
          <a:p>
            <a:pPr marL="342900" indent="-342900">
              <a:buFontTx/>
              <a:buAutoNum type="arabicPeriod"/>
            </a:pPr>
            <a:r>
              <a:rPr lang="en-GB" dirty="0" smtClean="0">
                <a:latin typeface="Arial" charset="0"/>
              </a:rPr>
              <a:t>Thin Solid Films</a:t>
            </a:r>
          </a:p>
          <a:p>
            <a:pPr marL="342900" indent="-342900">
              <a:buFontTx/>
              <a:buAutoNum type="arabicPeriod"/>
            </a:pPr>
            <a:r>
              <a:rPr lang="en-GB" dirty="0" smtClean="0">
                <a:latin typeface="Arial" charset="0"/>
              </a:rPr>
              <a:t>Journal of Physics D-Applied Physics</a:t>
            </a:r>
          </a:p>
          <a:p>
            <a:pPr marL="342900" indent="-342900">
              <a:buFontTx/>
              <a:buAutoNum type="arabicPeriod"/>
            </a:pPr>
            <a:r>
              <a:rPr lang="en-GB" dirty="0" smtClean="0">
                <a:latin typeface="Arial" charset="0"/>
              </a:rPr>
              <a:t>Applied Physics Letters</a:t>
            </a:r>
          </a:p>
          <a:p>
            <a:pPr marL="342900" indent="-342900">
              <a:buFontTx/>
              <a:buAutoNum type="arabicPeriod"/>
            </a:pPr>
            <a:r>
              <a:rPr lang="en-GB" dirty="0" smtClean="0">
                <a:latin typeface="Arial" charset="0"/>
              </a:rPr>
              <a:t>Surface &amp; Coatings Technology</a:t>
            </a:r>
          </a:p>
          <a:p>
            <a:pPr marL="342900" indent="-342900">
              <a:buFontTx/>
              <a:buAutoNum type="arabicPeriod"/>
            </a:pPr>
            <a:r>
              <a:rPr lang="en-GB" dirty="0" smtClean="0">
                <a:latin typeface="Arial" charset="0"/>
              </a:rPr>
              <a:t>Applied Physics A- Materials Science &amp; Process </a:t>
            </a:r>
          </a:p>
          <a:p>
            <a:pPr marL="342900" indent="-342900">
              <a:buFontTx/>
              <a:buAutoNum type="arabicPeriod"/>
            </a:pPr>
            <a:r>
              <a:rPr lang="en-GB" dirty="0" smtClean="0">
                <a:latin typeface="Arial" charset="0"/>
              </a:rPr>
              <a:t>Plasma Process and Polymers</a:t>
            </a:r>
          </a:p>
          <a:p>
            <a:pPr marL="342900" indent="-342900">
              <a:buFontTx/>
              <a:buAutoNum type="arabicPeriod"/>
            </a:pPr>
            <a:endParaRPr lang="en-GB" dirty="0" smtClean="0">
              <a:latin typeface="Arial" charset="0"/>
            </a:endParaRPr>
          </a:p>
          <a:p>
            <a:pPr marL="342900" indent="-342900">
              <a:buFontTx/>
              <a:buAutoNum type="arabicPeriod"/>
            </a:pPr>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FEFEAAF3-B995-4D5B-B2BC-CF7BD0A42491}"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p>
            <a:pPr>
              <a:defRPr/>
            </a:pPr>
            <a:fld id="{9C94C649-836D-4B4C-AAAF-7703A01D079C}" type="slidenum">
              <a:rPr lang="en-US" smtClean="0"/>
              <a:pPr>
                <a:defRPr/>
              </a:pPr>
              <a:t>2</a:t>
            </a:fld>
            <a:endParaRPr lang="en-US" dirty="0"/>
          </a:p>
        </p:txBody>
      </p:sp>
      <p:sp>
        <p:nvSpPr>
          <p:cNvPr id="50180" name="Notes Placeholder 4"/>
          <p:cNvSpPr>
            <a:spLocks noGrp="1"/>
          </p:cNvSpPr>
          <p:nvPr/>
        </p:nvSpPr>
        <p:spPr bwMode="auto">
          <a:xfrm>
            <a:off x="312738" y="4587875"/>
            <a:ext cx="6226175" cy="4827588"/>
          </a:xfrm>
          <a:prstGeom prst="rect">
            <a:avLst/>
          </a:prstGeom>
          <a:noFill/>
          <a:ln w="9525">
            <a:noFill/>
            <a:miter lim="800000"/>
            <a:headEnd/>
            <a:tailEnd/>
          </a:ln>
        </p:spPr>
        <p:txBody>
          <a:bodyPr lIns="92301" tIns="46150" rIns="92301" bIns="46150"/>
          <a:lstStyle/>
          <a:p>
            <a:pPr eaLnBrk="0" hangingPunct="0">
              <a:spcBef>
                <a:spcPct val="30000"/>
              </a:spcBef>
            </a:pPr>
            <a:endParaRPr lang="en-US" sz="1400"/>
          </a:p>
        </p:txBody>
      </p:sp>
      <p:sp>
        <p:nvSpPr>
          <p:cNvPr id="50181" name="Notes Placeholder 5"/>
          <p:cNvSpPr>
            <a:spLocks noGrp="1"/>
          </p:cNvSpPr>
          <p:nvPr/>
        </p:nvSpPr>
        <p:spPr bwMode="auto">
          <a:xfrm>
            <a:off x="312738" y="4587875"/>
            <a:ext cx="6226175" cy="4827588"/>
          </a:xfrm>
          <a:prstGeom prst="rect">
            <a:avLst/>
          </a:prstGeom>
          <a:noFill/>
          <a:ln w="9525">
            <a:noFill/>
            <a:miter lim="800000"/>
            <a:headEnd/>
            <a:tailEnd/>
          </a:ln>
        </p:spPr>
        <p:txBody>
          <a:bodyPr lIns="92301" tIns="46150" rIns="92301" bIns="46150"/>
          <a:lstStyle/>
          <a:p>
            <a:pPr eaLnBrk="0" hangingPunct="0">
              <a:spcBef>
                <a:spcPct val="30000"/>
              </a:spcBef>
            </a:pPr>
            <a:endParaRPr lang="en-US"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GB" smtClean="0">
                <a:latin typeface="Arial" charset="0"/>
              </a:rPr>
              <a:t>42 institutions currently indexed in IC2.</a:t>
            </a:r>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8DB6BF6A-C16F-4C57-816E-98662C173BAD}"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54FEDDC9-3D20-418C-AF15-B71C7B3330C0}"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E9BC4D6-67CF-435A-BC6D-491D763BF74B}" type="slidenum">
              <a:rPr lang="en-US"/>
              <a:pPr/>
              <a:t>25</a:t>
            </a:fld>
            <a:endParaRPr lang="en-US"/>
          </a:p>
        </p:txBody>
      </p:sp>
      <p:sp>
        <p:nvSpPr>
          <p:cNvPr id="121859" name="Rectangle 2"/>
          <p:cNvSpPr>
            <a:spLocks noGrp="1" noRot="1" noChangeAspect="1" noChangeArrowheads="1" noTextEdit="1"/>
          </p:cNvSpPr>
          <p:nvPr>
            <p:ph type="sldImg"/>
          </p:nvPr>
        </p:nvSpPr>
        <p:spPr>
          <a:xfrm>
            <a:off x="917575" y="684213"/>
            <a:ext cx="4962525" cy="3722687"/>
          </a:xfrm>
          <a:ln/>
        </p:spPr>
      </p:sp>
      <p:sp>
        <p:nvSpPr>
          <p:cNvPr id="121860" name="Rectangle 3"/>
          <p:cNvSpPr>
            <a:spLocks noGrp="1" noChangeArrowheads="1"/>
          </p:cNvSpPr>
          <p:nvPr>
            <p:ph type="body" idx="1"/>
          </p:nvPr>
        </p:nvSpPr>
        <p:spPr>
          <a:xfrm>
            <a:off x="313136" y="4588358"/>
            <a:ext cx="6226481" cy="4827944"/>
          </a:xfrm>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p>
            <a:pPr>
              <a:defRPr/>
            </a:pPr>
            <a:fld id="{2899CEAC-040C-4D3A-AE33-BDBA9210F0E2}" type="slidenum">
              <a:rPr lang="en-US" smtClean="0"/>
              <a:pPr>
                <a:defRPr/>
              </a:pPr>
              <a:t>3</a:t>
            </a:fld>
            <a:endParaRPr lang="en-US" dirty="0"/>
          </a:p>
        </p:txBody>
      </p:sp>
      <p:sp>
        <p:nvSpPr>
          <p:cNvPr id="51204" name="Notes Placeholder 4"/>
          <p:cNvSpPr>
            <a:spLocks noGrp="1"/>
          </p:cNvSpPr>
          <p:nvPr/>
        </p:nvSpPr>
        <p:spPr bwMode="auto">
          <a:xfrm>
            <a:off x="312738" y="4587875"/>
            <a:ext cx="6226175" cy="4827588"/>
          </a:xfrm>
          <a:prstGeom prst="rect">
            <a:avLst/>
          </a:prstGeom>
          <a:noFill/>
          <a:ln w="9525">
            <a:noFill/>
            <a:miter lim="800000"/>
            <a:headEnd/>
            <a:tailEnd/>
          </a:ln>
        </p:spPr>
        <p:txBody>
          <a:bodyPr lIns="92301" tIns="46150" rIns="92301" bIns="46150"/>
          <a:lstStyle/>
          <a:p>
            <a:pPr eaLnBrk="0" hangingPunct="0">
              <a:spcBef>
                <a:spcPct val="30000"/>
              </a:spcBef>
            </a:pPr>
            <a:endParaRPr lang="en-US" sz="1400"/>
          </a:p>
        </p:txBody>
      </p:sp>
      <p:sp>
        <p:nvSpPr>
          <p:cNvPr id="51205" name="Notes Placeholder 5"/>
          <p:cNvSpPr>
            <a:spLocks noGrp="1"/>
          </p:cNvSpPr>
          <p:nvPr/>
        </p:nvSpPr>
        <p:spPr bwMode="auto">
          <a:xfrm>
            <a:off x="312738" y="4587875"/>
            <a:ext cx="6226175" cy="4827588"/>
          </a:xfrm>
          <a:prstGeom prst="rect">
            <a:avLst/>
          </a:prstGeom>
          <a:noFill/>
          <a:ln w="9525">
            <a:noFill/>
            <a:miter lim="800000"/>
            <a:headEnd/>
            <a:tailEnd/>
          </a:ln>
        </p:spPr>
        <p:txBody>
          <a:bodyPr lIns="92301" tIns="46150" rIns="92301" bIns="46150"/>
          <a:lstStyle/>
          <a:p>
            <a:pPr eaLnBrk="0" hangingPunct="0">
              <a:spcBef>
                <a:spcPct val="30000"/>
              </a:spcBef>
            </a:pPr>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161E78D4-30E0-4231-8ABC-DC6093DEC0F4}"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E7395E70-6083-4592-A6A0-B257BD05381D}"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GB" i="1" smtClean="0">
                <a:latin typeface="Arial" charset="0"/>
              </a:rPr>
              <a:t>Citation Impact</a:t>
            </a:r>
            <a:r>
              <a:rPr lang="en-GB" smtClean="0">
                <a:latin typeface="Arial" charset="0"/>
              </a:rPr>
              <a:t> can vary significantly across different disciplines and time periods.</a:t>
            </a:r>
          </a:p>
          <a:p>
            <a:endParaRPr lang="en-GB" smtClean="0">
              <a:latin typeface="Arial" charset="0"/>
            </a:endParaRPr>
          </a:p>
          <a:p>
            <a:r>
              <a:rPr lang="en-GB" smtClean="0">
                <a:latin typeface="Arial" charset="0"/>
              </a:rPr>
              <a:t>Cannot be compared without some form of normalization to allow for the differences in fields and time</a:t>
            </a:r>
            <a:endParaRPr lang="en-US" smtClean="0">
              <a:latin typeface="Arial" charset="0"/>
            </a:endParaRPr>
          </a:p>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EC8E009E-3D71-45F9-9A92-2686749AFCB0}"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D3AFACC0-2486-47CC-8221-7FD77FB2F014}"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5CC71532-4291-4FBF-8425-27397EF3A55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5780E9CE-2322-40A7-B0A3-6825D4CC3B5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429125"/>
            <a:ext cx="8410575" cy="0"/>
          </a:xfrm>
          <a:prstGeom prst="line">
            <a:avLst/>
          </a:prstGeom>
          <a:noFill/>
          <a:ln w="24130" cap="rnd">
            <a:solidFill>
              <a:schemeClr val="tx1"/>
            </a:solidFill>
            <a:prstDash val="sysDot"/>
            <a:round/>
            <a:headEnd/>
            <a:tailEnd/>
          </a:ln>
          <a:effectLst/>
        </p:spPr>
        <p:txBody>
          <a:bodyPr/>
          <a:lstStyle/>
          <a:p>
            <a:pPr>
              <a:defRPr/>
            </a:pPr>
            <a:endParaRPr lang="en-US">
              <a:solidFill>
                <a:srgbClr val="4B4B4B"/>
              </a:solidFill>
              <a:cs typeface="+mn-cs"/>
            </a:endParaRPr>
          </a:p>
        </p:txBody>
      </p:sp>
      <p:pic>
        <p:nvPicPr>
          <p:cNvPr id="5" name="Picture 6"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sp>
        <p:nvSpPr>
          <p:cNvPr id="26419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264195" name="Rectangle 3"/>
          <p:cNvSpPr>
            <a:spLocks noGrp="1" noChangeArrowheads="1"/>
          </p:cNvSpPr>
          <p:nvPr>
            <p:ph type="subTitle" idx="1"/>
          </p:nvPr>
        </p:nvSpPr>
        <p:spPr>
          <a:xfrm>
            <a:off x="361950" y="464980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4CA9775F-0744-4737-B52B-EDE0682ADB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5C40AC4D-CAF0-4337-9006-F2A5D492C0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AAA3FFB-D51A-4AB6-96A7-23B242EB07C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00530E0-742D-48F8-AE11-BC37DA72D6D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E554704-1D22-425A-8F47-7D90AFED331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965B3CB-922C-4F9C-887C-210F1719D5F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7575" y="1525588"/>
            <a:ext cx="3608388"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E71C8B2-2D28-4415-A20A-3E5776A0C87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7575" y="1525588"/>
            <a:ext cx="7369175" cy="4570412"/>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FF3BADA-E0DB-4621-AA0A-607A16B6F4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a:defRPr b="1"/>
            </a:lvl1pPr>
          </a:lstStyle>
          <a:p>
            <a:pPr>
              <a:defRPr/>
            </a:pPr>
            <a:endParaRPr lang="en-US"/>
          </a:p>
        </p:txBody>
      </p:sp>
      <p:sp>
        <p:nvSpPr>
          <p:cNvPr id="5" name="Rectangle 5"/>
          <p:cNvSpPr>
            <a:spLocks noGrp="1" noChangeArrowheads="1"/>
          </p:cNvSpPr>
          <p:nvPr>
            <p:ph type="sldNum" sz="quarter" idx="11"/>
          </p:nvPr>
        </p:nvSpPr>
        <p:spPr/>
        <p:txBody>
          <a:bodyPr/>
          <a:lstStyle>
            <a:lvl1pPr>
              <a:defRPr b="1">
                <a:latin typeface="Arial" pitchFamily="34" charset="0"/>
              </a:defRPr>
            </a:lvl1pPr>
          </a:lstStyle>
          <a:p>
            <a:pPr>
              <a:defRPr/>
            </a:pPr>
            <a:fld id="{F5BAF0DE-AAA1-4BB2-903E-0251EE3E9C0F}"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 SW / Dark Im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0" y="3048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152400" y="5334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152400" y="5605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152400" y="3048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08D848A-B302-49F3-BD1F-E6B5106F24D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 SW / Dark Im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4419600" y="28956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4572000" y="51816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4572000" y="54533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4572000" y="28956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 SW / Dark Im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0" y="762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152400" y="3048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152400" y="3319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152400" y="762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 SW / Dark Im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4419600" y="762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4572000" y="3048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4572000" y="3319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4572000" y="762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vider Slide A">
    <p:spTree>
      <p:nvGrpSpPr>
        <p:cNvPr id="1" name=""/>
        <p:cNvGrpSpPr/>
        <p:nvPr/>
      </p:nvGrpSpPr>
      <p:grpSpPr>
        <a:xfrm>
          <a:off x="0" y="0"/>
          <a:ext cx="0" cy="0"/>
          <a:chOff x="0" y="0"/>
          <a:chExt cx="0" cy="0"/>
        </a:xfrm>
      </p:grpSpPr>
      <p:pic>
        <p:nvPicPr>
          <p:cNvPr id="4" name="Picture 10" descr="graphic_1.png"/>
          <p:cNvPicPr>
            <a:picLocks noChangeAspect="1"/>
          </p:cNvPicPr>
          <p:nvPr userDrawn="1"/>
        </p:nvPicPr>
        <p:blipFill>
          <a:blip r:embed="rId2" cstate="print"/>
          <a:srcRect/>
          <a:stretch>
            <a:fillRect/>
          </a:stretch>
        </p:blipFill>
        <p:spPr bwMode="auto">
          <a:xfrm>
            <a:off x="0" y="304800"/>
            <a:ext cx="9144000" cy="6553200"/>
          </a:xfrm>
          <a:prstGeom prst="rect">
            <a:avLst/>
          </a:prstGeom>
          <a:noFill/>
          <a:ln w="9525">
            <a:noFill/>
            <a:miter lim="800000"/>
            <a:headEnd/>
            <a:tailEnd/>
          </a:ln>
        </p:spPr>
      </p:pic>
      <p:sp>
        <p:nvSpPr>
          <p:cNvPr id="5" name="Rectangle 4"/>
          <p:cNvSpPr/>
          <p:nvPr userDrawn="1"/>
        </p:nvSpPr>
        <p:spPr>
          <a:xfrm>
            <a:off x="4419600" y="2895600"/>
            <a:ext cx="4724400" cy="2971800"/>
          </a:xfrm>
          <a:prstGeom prst="rect">
            <a:avLst/>
          </a:prstGeom>
          <a:gradFill flip="none" rotWithShape="1">
            <a:gsLst>
              <a:gs pos="0">
                <a:srgbClr val="FF8000"/>
              </a:gs>
              <a:gs pos="100000">
                <a:srgbClr val="EEA42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6" descr="tr_hrz_rgb_pos"/>
          <p:cNvPicPr>
            <a:picLocks noChangeAspect="1" noChangeArrowheads="1"/>
          </p:cNvPicPr>
          <p:nvPr/>
        </p:nvPicPr>
        <p:blipFill>
          <a:blip r:embed="rId3" cstate="print"/>
          <a:srcRect b="20689"/>
          <a:stretch>
            <a:fillRect/>
          </a:stretch>
        </p:blipFill>
        <p:spPr bwMode="auto">
          <a:xfrm>
            <a:off x="457200" y="441325"/>
            <a:ext cx="2152650" cy="549275"/>
          </a:xfrm>
          <a:prstGeom prst="rect">
            <a:avLst/>
          </a:prstGeom>
          <a:noFill/>
          <a:ln w="9525">
            <a:noFill/>
            <a:miter lim="800000"/>
            <a:headEnd/>
            <a:tailEnd/>
          </a:ln>
        </p:spPr>
      </p:pic>
      <p:sp>
        <p:nvSpPr>
          <p:cNvPr id="16386" name="Rectangle 2"/>
          <p:cNvSpPr>
            <a:spLocks noGrp="1" noChangeArrowheads="1"/>
          </p:cNvSpPr>
          <p:nvPr>
            <p:ph type="ctrTitle"/>
          </p:nvPr>
        </p:nvSpPr>
        <p:spPr>
          <a:xfrm>
            <a:off x="4572000" y="3048000"/>
            <a:ext cx="4267200" cy="990600"/>
          </a:xfrm>
        </p:spPr>
        <p:txBody>
          <a:bodyPr/>
          <a:lstStyle>
            <a:lvl1pPr>
              <a:defRPr sz="2400" cap="all">
                <a:solidFill>
                  <a:schemeClr val="bg1"/>
                </a:solidFill>
              </a:defRPr>
            </a:lvl1pPr>
          </a:lstStyle>
          <a:p>
            <a:r>
              <a:rPr lang="en-US" dirty="0"/>
              <a:t>Click to edit Master title style</a:t>
            </a:r>
          </a:p>
        </p:txBody>
      </p:sp>
      <p:sp>
        <p:nvSpPr>
          <p:cNvPr id="16387" name="Rectangle 3"/>
          <p:cNvSpPr>
            <a:spLocks noGrp="1" noChangeArrowheads="1"/>
          </p:cNvSpPr>
          <p:nvPr>
            <p:ph type="subTitle" idx="1"/>
          </p:nvPr>
        </p:nvSpPr>
        <p:spPr>
          <a:xfrm>
            <a:off x="4572000" y="4114800"/>
            <a:ext cx="4267200" cy="1600200"/>
          </a:xfrm>
        </p:spPr>
        <p:txBody>
          <a:bodyPr rIns="0"/>
          <a:lstStyle>
            <a:lvl1pPr marL="0" indent="0">
              <a:lnSpc>
                <a:spcPct val="90000"/>
              </a:lnSpc>
              <a:spcBef>
                <a:spcPct val="0"/>
              </a:spcBef>
              <a:buFontTx/>
              <a:buNone/>
              <a:defRPr sz="1600" b="1" cap="all">
                <a:solidFill>
                  <a:schemeClr val="tx1"/>
                </a:solidFill>
              </a:defRPr>
            </a:lvl1pPr>
          </a:lstStyle>
          <a:p>
            <a:r>
              <a:rPr lang="en-US" dirty="0"/>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B">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FF8000"/>
              </a:gs>
              <a:gs pos="100000">
                <a:srgbClr val="FFA200"/>
              </a:gs>
            </a:gsLst>
            <a:lin ang="18900000" scaled="0"/>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descr="tr_ks_8b_rgb_bld_org.png"/>
          <p:cNvPicPr>
            <a:picLocks noChangeAspect="1"/>
          </p:cNvPicPr>
          <p:nvPr userDrawn="1"/>
        </p:nvPicPr>
        <p:blipFill>
          <a:blip r:embed="rId2" cstate="print"/>
          <a:srcRect/>
          <a:stretch>
            <a:fillRect/>
          </a:stretch>
        </p:blipFill>
        <p:spPr bwMode="auto">
          <a:xfrm>
            <a:off x="228600" y="914400"/>
            <a:ext cx="8720138" cy="4887913"/>
          </a:xfrm>
          <a:prstGeom prst="rect">
            <a:avLst/>
          </a:prstGeom>
          <a:noFill/>
          <a:ln w="9525">
            <a:noFill/>
            <a:miter lim="800000"/>
            <a:headEnd/>
            <a:tailEnd/>
          </a:ln>
        </p:spPr>
      </p:pic>
      <p:sp>
        <p:nvSpPr>
          <p:cNvPr id="6" name="Rectangle 5"/>
          <p:cNvSpPr/>
          <p:nvPr userDrawn="1"/>
        </p:nvSpPr>
        <p:spPr>
          <a:xfrm>
            <a:off x="4419600" y="2895600"/>
            <a:ext cx="4724400" cy="2971800"/>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7" name="Picture 13" descr="hc_Divider_TransLogo"/>
          <p:cNvPicPr>
            <a:picLocks noChangeAspect="1" noChangeArrowheads="1"/>
          </p:cNvPicPr>
          <p:nvPr userDrawn="1"/>
        </p:nvPicPr>
        <p:blipFill>
          <a:blip r:embed="rId3" cstate="print"/>
          <a:srcRect/>
          <a:stretch>
            <a:fillRect/>
          </a:stretch>
        </p:blipFill>
        <p:spPr bwMode="black">
          <a:xfrm>
            <a:off x="327025" y="6248400"/>
            <a:ext cx="1730375" cy="384175"/>
          </a:xfrm>
          <a:prstGeom prst="rect">
            <a:avLst/>
          </a:prstGeom>
          <a:noFill/>
          <a:ln w="9525">
            <a:noFill/>
            <a:miter lim="800000"/>
            <a:headEnd/>
            <a:tailEnd/>
          </a:ln>
        </p:spPr>
      </p:pic>
      <p:sp>
        <p:nvSpPr>
          <p:cNvPr id="10" name="Rectangle 2"/>
          <p:cNvSpPr>
            <a:spLocks noGrp="1" noChangeArrowheads="1"/>
          </p:cNvSpPr>
          <p:nvPr>
            <p:ph type="ctrTitle"/>
          </p:nvPr>
        </p:nvSpPr>
        <p:spPr>
          <a:xfrm>
            <a:off x="4572000" y="3048000"/>
            <a:ext cx="4267200" cy="990600"/>
          </a:xfrm>
        </p:spPr>
        <p:txBody>
          <a:bodyPr/>
          <a:lstStyle>
            <a:lvl1pPr>
              <a:defRPr sz="2400" cap="all">
                <a:solidFill>
                  <a:schemeClr val="bg1"/>
                </a:solidFill>
              </a:defRPr>
            </a:lvl1pPr>
          </a:lstStyle>
          <a:p>
            <a:r>
              <a:rPr lang="en-US" dirty="0"/>
              <a:t>Click to edit Master title style</a:t>
            </a:r>
          </a:p>
        </p:txBody>
      </p:sp>
      <p:sp>
        <p:nvSpPr>
          <p:cNvPr id="11" name="Rectangle 3"/>
          <p:cNvSpPr>
            <a:spLocks noGrp="1" noChangeArrowheads="1"/>
          </p:cNvSpPr>
          <p:nvPr>
            <p:ph type="subTitle" idx="1"/>
          </p:nvPr>
        </p:nvSpPr>
        <p:spPr>
          <a:xfrm>
            <a:off x="4572000" y="4114800"/>
            <a:ext cx="4267200" cy="1600200"/>
          </a:xfrm>
        </p:spPr>
        <p:txBody>
          <a:bodyPr rIns="0"/>
          <a:lstStyle>
            <a:lvl1pPr marL="0" indent="0">
              <a:lnSpc>
                <a:spcPct val="90000"/>
              </a:lnSpc>
              <a:spcBef>
                <a:spcPct val="0"/>
              </a:spcBef>
              <a:buFontTx/>
              <a:buNone/>
              <a:defRPr sz="1600" b="1" cap="all">
                <a:solidFill>
                  <a:schemeClr val="tx1"/>
                </a:solidFill>
              </a:defRPr>
            </a:lvl1pPr>
          </a:lstStyle>
          <a:p>
            <a:r>
              <a:rPr lang="en-US" dirty="0"/>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2"/>
          </p:nvPr>
        </p:nvSpPr>
        <p:spPr>
          <a:xfrm>
            <a:off x="457200" y="16002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3"/>
          </p:nvPr>
        </p:nvSpPr>
        <p:spPr>
          <a:ln/>
        </p:spPr>
        <p:txBody>
          <a:bodyPr/>
          <a:lstStyle>
            <a:lvl1pPr>
              <a:defRPr/>
            </a:lvl1pPr>
          </a:lstStyle>
          <a:p>
            <a:pPr>
              <a:defRPr/>
            </a:pPr>
            <a:endParaRPr lang="en-US"/>
          </a:p>
        </p:txBody>
      </p:sp>
      <p:sp>
        <p:nvSpPr>
          <p:cNvPr id="5" name="Slide Number Placeholder 12"/>
          <p:cNvSpPr>
            <a:spLocks noGrp="1"/>
          </p:cNvSpPr>
          <p:nvPr>
            <p:ph type="sldNum" sz="quarter" idx="14"/>
          </p:nvPr>
        </p:nvSpPr>
        <p:spPr/>
        <p:txBody>
          <a:bodyPr/>
          <a:lstStyle>
            <a:lvl1pPr>
              <a:defRPr/>
            </a:lvl1pPr>
          </a:lstStyle>
          <a:p>
            <a:pPr>
              <a:defRPr/>
            </a:pPr>
            <a:fld id="{14A6424A-AABA-40D0-9134-689C4ED5D44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457200" y="1600200"/>
            <a:ext cx="3124200" cy="2057400"/>
          </a:xfrm>
          <a:solidFill>
            <a:schemeClr val="tx1"/>
          </a:solidFill>
        </p:spPr>
        <p:txBody>
          <a:bodyPr tIns="91440" rIns="0"/>
          <a:lstStyle>
            <a:lvl1pPr algn="ctr">
              <a:buNone/>
              <a:defRPr sz="1400">
                <a:solidFill>
                  <a:schemeClr val="bg1"/>
                </a:solidFill>
              </a:defRPr>
            </a:lvl1pPr>
          </a:lstStyle>
          <a:p>
            <a:pPr lvl="0"/>
            <a:r>
              <a:rPr lang="en-US" noProof="0" smtClean="0"/>
              <a:t>Click icon to add picture</a:t>
            </a:r>
            <a:endParaRPr lang="en-US"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0" y="1600200"/>
            <a:ext cx="4876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p:nvPr>
        </p:nvSpPr>
        <p:spPr>
          <a:xfrm>
            <a:off x="457200" y="3429000"/>
            <a:ext cx="3124200" cy="228600"/>
          </a:xfrm>
          <a:solidFill>
            <a:srgbClr val="000000">
              <a:alpha val="70000"/>
            </a:srgbClr>
          </a:solidFill>
          <a:ln>
            <a:noFill/>
          </a:ln>
        </p:spPr>
        <p:txBody>
          <a:bodyPr lIns="91440" anchor="ctr"/>
          <a:lstStyle>
            <a:lvl1pPr algn="l">
              <a:buNone/>
              <a:defRPr sz="900"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6" name="Text Placeholder 15"/>
          <p:cNvSpPr>
            <a:spLocks noGrp="1"/>
          </p:cNvSpPr>
          <p:nvPr>
            <p:ph type="body" sz="quarter" idx="13"/>
          </p:nvPr>
        </p:nvSpPr>
        <p:spPr>
          <a:xfrm>
            <a:off x="457200" y="3657600"/>
            <a:ext cx="3124200" cy="228600"/>
          </a:xfrm>
        </p:spPr>
        <p:txBody>
          <a:bodyPr lIns="91440" anchor="ctr"/>
          <a:lstStyle>
            <a:lvl1pPr>
              <a:buNone/>
              <a:defRPr sz="800" cap="all" baseline="0">
                <a:solidFill>
                  <a:schemeClr val="bg1">
                    <a:lumMod val="75000"/>
                  </a:schemeClr>
                </a:solidFill>
              </a:defRPr>
            </a:lvl1pPr>
          </a:lstStyle>
          <a:p>
            <a:pPr lvl="0"/>
            <a:r>
              <a:rPr lang="en-US" smtClean="0"/>
              <a:t>Click to edit Master text styles</a:t>
            </a:r>
          </a:p>
        </p:txBody>
      </p:sp>
      <p:sp>
        <p:nvSpPr>
          <p:cNvPr id="7" name="Rectangle 4"/>
          <p:cNvSpPr>
            <a:spLocks noGrp="1" noChangeArrowheads="1"/>
          </p:cNvSpPr>
          <p:nvPr>
            <p:ph type="ftr" sz="quarter" idx="18"/>
          </p:nvPr>
        </p:nvSpPr>
        <p:spPr>
          <a:ln/>
        </p:spPr>
        <p:txBody>
          <a:bodyPr/>
          <a:lstStyle>
            <a:lvl1pPr>
              <a:defRPr/>
            </a:lvl1pPr>
          </a:lstStyle>
          <a:p>
            <a:pPr>
              <a:defRPr/>
            </a:pPr>
            <a:endParaRPr lang="en-US"/>
          </a:p>
        </p:txBody>
      </p:sp>
      <p:sp>
        <p:nvSpPr>
          <p:cNvPr id="8" name="Slide Number Placeholder 12"/>
          <p:cNvSpPr>
            <a:spLocks noGrp="1"/>
          </p:cNvSpPr>
          <p:nvPr>
            <p:ph type="sldNum" sz="quarter" idx="19"/>
          </p:nvPr>
        </p:nvSpPr>
        <p:spPr/>
        <p:txBody>
          <a:bodyPr/>
          <a:lstStyle>
            <a:lvl1pPr>
              <a:defRPr/>
            </a:lvl1pPr>
          </a:lstStyle>
          <a:p>
            <a:pPr>
              <a:defRPr/>
            </a:pPr>
            <a:fld id="{829C986E-785F-4663-8D09-A3DCA6EDAD3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4"/>
          </p:nvPr>
        </p:nvSpPr>
        <p:spPr>
          <a:xfrm>
            <a:off x="469900" y="1600200"/>
            <a:ext cx="3886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787900" y="1600200"/>
            <a:ext cx="3886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6"/>
          </p:nvPr>
        </p:nvSpPr>
        <p:spPr>
          <a:ln/>
        </p:spPr>
        <p:txBody>
          <a:bodyPr/>
          <a:lstStyle>
            <a:lvl1pPr>
              <a:defRPr/>
            </a:lvl1pPr>
          </a:lstStyle>
          <a:p>
            <a:pPr>
              <a:defRPr/>
            </a:pPr>
            <a:endParaRPr lang="en-US"/>
          </a:p>
        </p:txBody>
      </p:sp>
      <p:sp>
        <p:nvSpPr>
          <p:cNvPr id="6" name="Slide Number Placeholder 12"/>
          <p:cNvSpPr>
            <a:spLocks noGrp="1"/>
          </p:cNvSpPr>
          <p:nvPr>
            <p:ph type="sldNum" sz="quarter" idx="17"/>
          </p:nvPr>
        </p:nvSpPr>
        <p:spPr/>
        <p:txBody>
          <a:bodyPr/>
          <a:lstStyle>
            <a:lvl1pPr>
              <a:defRPr/>
            </a:lvl1pPr>
          </a:lstStyle>
          <a:p>
            <a:pPr>
              <a:defRPr/>
            </a:pPr>
            <a:fld id="{966FA64D-8400-4064-AD7E-3A5B48C4EB1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9900" y="1535113"/>
            <a:ext cx="3898900"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87901" y="1535113"/>
            <a:ext cx="3898900"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idx="14"/>
          </p:nvPr>
        </p:nvSpPr>
        <p:spPr>
          <a:xfrm>
            <a:off x="469900" y="2286000"/>
            <a:ext cx="38862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5"/>
          </p:nvPr>
        </p:nvSpPr>
        <p:spPr>
          <a:xfrm>
            <a:off x="4787900" y="2286000"/>
            <a:ext cx="38862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ftr" sz="quarter" idx="16"/>
          </p:nvPr>
        </p:nvSpPr>
        <p:spPr>
          <a:ln/>
        </p:spPr>
        <p:txBody>
          <a:bodyPr/>
          <a:lstStyle>
            <a:lvl1pPr>
              <a:defRPr/>
            </a:lvl1pPr>
          </a:lstStyle>
          <a:p>
            <a:pPr>
              <a:defRPr/>
            </a:pPr>
            <a:endParaRPr lang="en-US"/>
          </a:p>
        </p:txBody>
      </p:sp>
      <p:sp>
        <p:nvSpPr>
          <p:cNvPr id="8" name="Slide Number Placeholder 12"/>
          <p:cNvSpPr>
            <a:spLocks noGrp="1"/>
          </p:cNvSpPr>
          <p:nvPr>
            <p:ph type="sldNum" sz="quarter" idx="17"/>
          </p:nvPr>
        </p:nvSpPr>
        <p:spPr/>
        <p:txBody>
          <a:bodyPr/>
          <a:lstStyle>
            <a:lvl1pPr>
              <a:defRPr/>
            </a:lvl1pPr>
          </a:lstStyle>
          <a:p>
            <a:pPr>
              <a:defRPr/>
            </a:pPr>
            <a:fld id="{44F0630A-0D10-4DD6-B024-505DB8E59E8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Slide Number Placeholder 12"/>
          <p:cNvSpPr>
            <a:spLocks noGrp="1"/>
          </p:cNvSpPr>
          <p:nvPr>
            <p:ph type="sldNum" sz="quarter" idx="11"/>
          </p:nvPr>
        </p:nvSpPr>
        <p:spPr/>
        <p:txBody>
          <a:bodyPr/>
          <a:lstStyle>
            <a:lvl1pPr>
              <a:defRPr/>
            </a:lvl1pPr>
          </a:lstStyle>
          <a:p>
            <a:pPr>
              <a:defRPr/>
            </a:pPr>
            <a:fld id="{49F3B203-AE03-4763-A332-619A2E3843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6" name="Content Placeholder 2"/>
          <p:cNvSpPr>
            <a:spLocks noGrp="1"/>
          </p:cNvSpPr>
          <p:nvPr>
            <p:ph idx="1"/>
          </p:nvPr>
        </p:nvSpPr>
        <p:spPr>
          <a:xfrm>
            <a:off x="914400" y="1433945"/>
            <a:ext cx="7367155" cy="46922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832E954-69B0-4073-B72D-5F9AA435A9C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solidFill>
                <a:srgbClr val="FFFFFF"/>
              </a:solidFill>
            </a:endParaRPr>
          </a:p>
        </p:txBody>
      </p:sp>
      <p:sp>
        <p:nvSpPr>
          <p:cNvPr id="3" name="Rectangle 4"/>
          <p:cNvSpPr>
            <a:spLocks noGrp="1" noChangeArrowheads="1"/>
          </p:cNvSpPr>
          <p:nvPr>
            <p:ph type="ftr" sz="quarter" idx="10"/>
          </p:nvPr>
        </p:nvSpPr>
        <p:spPr/>
        <p:txBody>
          <a:bodyPr/>
          <a:lstStyle>
            <a:lvl1pPr>
              <a:defRPr/>
            </a:lvl1pPr>
          </a:lstStyle>
          <a:p>
            <a:pPr>
              <a:defRPr/>
            </a:pPr>
            <a:endParaRPr lang="en-US"/>
          </a:p>
        </p:txBody>
      </p:sp>
      <p:sp>
        <p:nvSpPr>
          <p:cNvPr id="4" name="Slide Number Placeholder 12"/>
          <p:cNvSpPr>
            <a:spLocks noGrp="1"/>
          </p:cNvSpPr>
          <p:nvPr>
            <p:ph type="sldNum" sz="quarter" idx="11"/>
          </p:nvPr>
        </p:nvSpPr>
        <p:spPr/>
        <p:txBody>
          <a:bodyPr/>
          <a:lstStyle>
            <a:lvl1pPr>
              <a:defRPr/>
            </a:lvl1pPr>
          </a:lstStyle>
          <a:p>
            <a:pPr>
              <a:defRPr/>
            </a:pPr>
            <a:fld id="{E6C462BC-FD44-4A3D-B2E1-F26AF684E32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pPr>
              <a:defRPr/>
            </a:pPr>
            <a:fld id="{320F506E-63D7-4CD9-B66F-DD5A79E58A5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0" y="1600200"/>
            <a:ext cx="4876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p:nvPr>
        </p:nvSpPr>
        <p:spPr>
          <a:xfrm>
            <a:off x="457200" y="1600200"/>
            <a:ext cx="3124200" cy="4267200"/>
          </a:xfrm>
          <a:solidFill>
            <a:srgbClr val="F2F2F2">
              <a:alpha val="50000"/>
            </a:srgbClr>
          </a:solidFill>
          <a:ln>
            <a:noFill/>
          </a:ln>
        </p:spPr>
        <p:txBody>
          <a:bodyPr lIns="91440" tIns="45720"/>
          <a:lstStyle>
            <a:lvl1pPr algn="l">
              <a:buNone/>
              <a:defRPr sz="1200" baseline="0">
                <a:solidFill>
                  <a:schemeClr val="tx1">
                    <a:lumMod val="60000"/>
                    <a:lumOff val="40000"/>
                  </a:schemeClr>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4"/>
          <p:cNvSpPr>
            <a:spLocks noGrp="1" noChangeArrowheads="1"/>
          </p:cNvSpPr>
          <p:nvPr>
            <p:ph type="ftr" sz="quarter" idx="13"/>
          </p:nvPr>
        </p:nvSpPr>
        <p:spPr>
          <a:ln/>
        </p:spPr>
        <p:txBody>
          <a:bodyPr/>
          <a:lstStyle>
            <a:lvl1pPr>
              <a:defRPr/>
            </a:lvl1pPr>
          </a:lstStyle>
          <a:p>
            <a:pPr>
              <a:defRPr/>
            </a:pPr>
            <a:endParaRPr lang="en-US"/>
          </a:p>
        </p:txBody>
      </p:sp>
      <p:sp>
        <p:nvSpPr>
          <p:cNvPr id="6" name="Slide Number Placeholder 12"/>
          <p:cNvSpPr>
            <a:spLocks noGrp="1"/>
          </p:cNvSpPr>
          <p:nvPr>
            <p:ph type="sldNum" sz="quarter" idx="14"/>
          </p:nvPr>
        </p:nvSpPr>
        <p:spPr/>
        <p:txBody>
          <a:bodyPr/>
          <a:lstStyle>
            <a:lvl1pPr>
              <a:defRPr/>
            </a:lvl1pPr>
          </a:lstStyle>
          <a:p>
            <a:pPr>
              <a:defRPr/>
            </a:pPr>
            <a:fld id="{64324340-0EB3-4357-913D-D1F7127E6DB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97025"/>
            <a:ext cx="5486400" cy="3508375"/>
          </a:xfrm>
        </p:spPr>
        <p:txBody>
          <a:bodyPr>
            <a:scene3d>
              <a:camera prst="perspectiveFront"/>
              <a:lightRig rig="threePt" dir="t"/>
            </a:scene3d>
            <a:sp3d/>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181600"/>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pPr>
              <a:defRPr/>
            </a:pPr>
            <a:fld id="{7E1CF809-0034-453B-A229-C8326336AB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le - white (graphs) - standard">
    <p:spTree>
      <p:nvGrpSpPr>
        <p:cNvPr id="1" name=""/>
        <p:cNvGrpSpPr/>
        <p:nvPr/>
      </p:nvGrpSpPr>
      <p:grpSpPr>
        <a:xfrm>
          <a:off x="0" y="0"/>
          <a:ext cx="0" cy="0"/>
          <a:chOff x="0" y="0"/>
          <a:chExt cx="0" cy="0"/>
        </a:xfrm>
      </p:grpSpPr>
      <p:pic>
        <p:nvPicPr>
          <p:cNvPr id="4"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7463"/>
            <a:ext cx="9144000" cy="6915151"/>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20638"/>
            <a:ext cx="9144000" cy="893763"/>
          </a:xfrm>
          <a:prstGeom prst="rect">
            <a:avLst/>
          </a:prstGeom>
          <a:noFill/>
          <a:ln w="9525">
            <a:noFill/>
            <a:miter lim="800000"/>
            <a:headEnd/>
            <a:tailEnd/>
          </a:ln>
        </p:spPr>
      </p:pic>
      <p:sp>
        <p:nvSpPr>
          <p:cNvPr id="11" name="Content Placeholder 3"/>
          <p:cNvSpPr>
            <a:spLocks noGrp="1" noChangeAspect="1"/>
          </p:cNvSpPr>
          <p:nvPr>
            <p:ph sz="half" idx="17"/>
          </p:nvPr>
        </p:nvSpPr>
        <p:spPr>
          <a:xfrm>
            <a:off x="969819" y="1589809"/>
            <a:ext cx="4384964" cy="4389120"/>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9" name="Content Placeholder 3"/>
          <p:cNvSpPr>
            <a:spLocks noGrp="1"/>
          </p:cNvSpPr>
          <p:nvPr>
            <p:ph sz="half" idx="2"/>
          </p:nvPr>
        </p:nvSpPr>
        <p:spPr>
          <a:xfrm>
            <a:off x="852056" y="1683326"/>
            <a:ext cx="4281054" cy="353292"/>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6" name="Rectangle 5"/>
          <p:cNvSpPr>
            <a:spLocks noGrp="1" noChangeArrowheads="1"/>
          </p:cNvSpPr>
          <p:nvPr>
            <p:ph type="ftr" sz="quarter" idx="18"/>
          </p:nvPr>
        </p:nvSpPr>
        <p:spPr/>
        <p:txBody>
          <a:bodyPr/>
          <a:lstStyle>
            <a:lvl1pPr>
              <a:defRPr/>
            </a:lvl1pPr>
          </a:lstStyle>
          <a:p>
            <a:pPr>
              <a:defRPr/>
            </a:pPr>
            <a:endParaRPr lang="en-US"/>
          </a:p>
        </p:txBody>
      </p:sp>
      <p:sp>
        <p:nvSpPr>
          <p:cNvPr id="7" name="Rectangle 6"/>
          <p:cNvSpPr>
            <a:spLocks noGrp="1" noChangeArrowheads="1"/>
          </p:cNvSpPr>
          <p:nvPr>
            <p:ph type="sldNum" sz="quarter" idx="19"/>
          </p:nvPr>
        </p:nvSpPr>
        <p:spPr/>
        <p:txBody>
          <a:bodyPr/>
          <a:lstStyle>
            <a:lvl1pPr>
              <a:defRPr/>
            </a:lvl1pPr>
          </a:lstStyle>
          <a:p>
            <a:pPr>
              <a:defRPr/>
            </a:pPr>
            <a:fld id="{CA39210F-B236-4AD2-A652-8CB1480E55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le - white (graphs) - standard">
    <p:spTree>
      <p:nvGrpSpPr>
        <p:cNvPr id="1" name=""/>
        <p:cNvGrpSpPr/>
        <p:nvPr/>
      </p:nvGrpSpPr>
      <p:grpSpPr>
        <a:xfrm>
          <a:off x="0" y="0"/>
          <a:ext cx="0" cy="0"/>
          <a:chOff x="0" y="0"/>
          <a:chExt cx="0" cy="0"/>
        </a:xfrm>
      </p:grpSpPr>
      <p:pic>
        <p:nvPicPr>
          <p:cNvPr id="6"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7463"/>
            <a:ext cx="9144000" cy="6915151"/>
          </a:xfrm>
          <a:prstGeom prst="rect">
            <a:avLst/>
          </a:prstGeom>
          <a:noFill/>
          <a:ln w="9525">
            <a:noFill/>
            <a:miter lim="800000"/>
            <a:headEnd/>
            <a:tailEnd/>
          </a:ln>
        </p:spPr>
      </p:pic>
      <p:pic>
        <p:nvPicPr>
          <p:cNvPr id="7" name="Picture 3"/>
          <p:cNvPicPr>
            <a:picLocks noChangeAspect="1" noChangeArrowheads="1"/>
          </p:cNvPicPr>
          <p:nvPr userDrawn="1"/>
        </p:nvPicPr>
        <p:blipFill>
          <a:blip r:embed="rId3" cstate="print"/>
          <a:srcRect/>
          <a:stretch>
            <a:fillRect/>
          </a:stretch>
        </p:blipFill>
        <p:spPr bwMode="auto">
          <a:xfrm>
            <a:off x="0" y="-14288"/>
            <a:ext cx="9153525" cy="1112838"/>
          </a:xfrm>
          <a:prstGeom prst="rect">
            <a:avLst/>
          </a:prstGeom>
          <a:noFill/>
          <a:ln w="9525">
            <a:noFill/>
            <a:miter lim="800000"/>
            <a:headEnd/>
            <a:tailEnd/>
          </a:ln>
        </p:spPr>
      </p:pic>
      <p:sp>
        <p:nvSpPr>
          <p:cNvPr id="11" name="Content Placeholder 3"/>
          <p:cNvSpPr>
            <a:spLocks noGrp="1" noChangeAspect="1"/>
          </p:cNvSpPr>
          <p:nvPr>
            <p:ph sz="half" idx="17"/>
          </p:nvPr>
        </p:nvSpPr>
        <p:spPr>
          <a:xfrm>
            <a:off x="117757" y="1589809"/>
            <a:ext cx="4389120" cy="4386216"/>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9" name="Content Placeholder 3"/>
          <p:cNvSpPr>
            <a:spLocks noGrp="1"/>
          </p:cNvSpPr>
          <p:nvPr>
            <p:ph sz="half" idx="2"/>
          </p:nvPr>
        </p:nvSpPr>
        <p:spPr>
          <a:xfrm>
            <a:off x="-6" y="1683326"/>
            <a:ext cx="4281054" cy="353292"/>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noChangeAspect="1"/>
          </p:cNvSpPr>
          <p:nvPr>
            <p:ph sz="half" idx="18"/>
          </p:nvPr>
        </p:nvSpPr>
        <p:spPr>
          <a:xfrm>
            <a:off x="4696690" y="1596736"/>
            <a:ext cx="4392026" cy="4389120"/>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10" name="Content Placeholder 3"/>
          <p:cNvSpPr>
            <a:spLocks noGrp="1"/>
          </p:cNvSpPr>
          <p:nvPr>
            <p:ph sz="half" idx="19"/>
          </p:nvPr>
        </p:nvSpPr>
        <p:spPr>
          <a:xfrm>
            <a:off x="4578927" y="1690253"/>
            <a:ext cx="4281054" cy="353292"/>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2" name="Rectangle 11"/>
          <p:cNvSpPr>
            <a:spLocks noGrp="1" noChangeArrowheads="1"/>
          </p:cNvSpPr>
          <p:nvPr>
            <p:ph type="ftr" sz="quarter" idx="20"/>
          </p:nvPr>
        </p:nvSpPr>
        <p:spPr/>
        <p:txBody>
          <a:bodyPr/>
          <a:lstStyle>
            <a:lvl1pPr>
              <a:defRPr/>
            </a:lvl1pPr>
          </a:lstStyle>
          <a:p>
            <a:pPr>
              <a:defRPr/>
            </a:pPr>
            <a:endParaRPr lang="en-US"/>
          </a:p>
        </p:txBody>
      </p:sp>
      <p:sp>
        <p:nvSpPr>
          <p:cNvPr id="13" name="Rectangle 12"/>
          <p:cNvSpPr>
            <a:spLocks noGrp="1" noChangeArrowheads="1"/>
          </p:cNvSpPr>
          <p:nvPr>
            <p:ph type="sldNum" sz="quarter" idx="21"/>
          </p:nvPr>
        </p:nvSpPr>
        <p:spPr/>
        <p:txBody>
          <a:bodyPr/>
          <a:lstStyle>
            <a:lvl1pPr>
              <a:defRPr/>
            </a:lvl1pPr>
          </a:lstStyle>
          <a:p>
            <a:pPr>
              <a:defRPr/>
            </a:pPr>
            <a:fld id="{566F8E1E-87B0-48C6-AED9-688016E24D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le - white (graphs) &amp; orange (text)">
    <p:spTree>
      <p:nvGrpSpPr>
        <p:cNvPr id="1" name=""/>
        <p:cNvGrpSpPr/>
        <p:nvPr/>
      </p:nvGrpSpPr>
      <p:grpSpPr>
        <a:xfrm>
          <a:off x="0" y="0"/>
          <a:ext cx="0" cy="0"/>
          <a:chOff x="0" y="0"/>
          <a:chExt cx="0" cy="0"/>
        </a:xfrm>
      </p:grpSpPr>
      <p:pic>
        <p:nvPicPr>
          <p:cNvPr id="6"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7463"/>
            <a:ext cx="9144000" cy="6915151"/>
          </a:xfrm>
          <a:prstGeom prst="rect">
            <a:avLst/>
          </a:prstGeom>
          <a:noFill/>
          <a:ln w="9525">
            <a:noFill/>
            <a:miter lim="800000"/>
            <a:headEnd/>
            <a:tailEnd/>
          </a:ln>
        </p:spPr>
      </p:pic>
      <p:pic>
        <p:nvPicPr>
          <p:cNvPr id="7" name="Picture 3"/>
          <p:cNvPicPr>
            <a:picLocks noChangeAspect="1" noChangeArrowheads="1"/>
          </p:cNvPicPr>
          <p:nvPr userDrawn="1"/>
        </p:nvPicPr>
        <p:blipFill>
          <a:blip r:embed="rId3" cstate="print"/>
          <a:srcRect/>
          <a:stretch>
            <a:fillRect/>
          </a:stretch>
        </p:blipFill>
        <p:spPr bwMode="auto">
          <a:xfrm>
            <a:off x="0" y="-14288"/>
            <a:ext cx="9153525" cy="1112838"/>
          </a:xfrm>
          <a:prstGeom prst="rect">
            <a:avLst/>
          </a:prstGeom>
          <a:noFill/>
          <a:ln w="9525">
            <a:noFill/>
            <a:miter lim="800000"/>
            <a:headEnd/>
            <a:tailEnd/>
          </a:ln>
        </p:spPr>
      </p:pic>
      <p:sp>
        <p:nvSpPr>
          <p:cNvPr id="17" name="Text Placeholder 16"/>
          <p:cNvSpPr>
            <a:spLocks noGrp="1" noChangeAspect="1"/>
          </p:cNvSpPr>
          <p:nvPr>
            <p:ph type="body" sz="quarter" idx="14"/>
          </p:nvPr>
        </p:nvSpPr>
        <p:spPr>
          <a:xfrm>
            <a:off x="5791781" y="1590096"/>
            <a:ext cx="2103120" cy="2098675"/>
          </a:xfrm>
          <a:gradFill>
            <a:gsLst>
              <a:gs pos="0">
                <a:srgbClr val="FF9100"/>
              </a:gs>
              <a:gs pos="90000">
                <a:srgbClr val="FFB400"/>
              </a:gs>
              <a:gs pos="100000">
                <a:srgbClr val="FFB400"/>
              </a:gs>
            </a:gsLst>
            <a:lin ang="5400000" scaled="0"/>
          </a:gradFill>
          <a:effectLst>
            <a:outerShdw blurRad="63500" sx="103000" sy="103000" algn="ctr" rotWithShape="0">
              <a:prstClr val="black">
                <a:alpha val="40000"/>
              </a:prstClr>
            </a:outerShdw>
          </a:effectLst>
        </p:spPr>
        <p:txBody>
          <a:bodyPr lIns="91440" tIns="457200" rIns="91440" bIns="91440"/>
          <a:lstStyle>
            <a:lvl1pPr marL="0">
              <a:buNone/>
              <a:defRPr sz="4400" b="1">
                <a:solidFill>
                  <a:schemeClr val="bg1"/>
                </a:solidFill>
              </a:defRPr>
            </a:lvl1pPr>
            <a:lvl2pPr marL="0">
              <a:buNone/>
              <a:defRPr b="1" i="1">
                <a:solidFill>
                  <a:schemeClr val="bg1"/>
                </a:solidFill>
              </a:defRPr>
            </a:lvl2pPr>
            <a:lvl3pPr marL="0">
              <a:buNone/>
              <a:defRPr sz="1800" i="1">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6"/>
          <p:cNvSpPr>
            <a:spLocks noGrp="1" noChangeAspect="1"/>
          </p:cNvSpPr>
          <p:nvPr>
            <p:ph type="body" sz="quarter" idx="15"/>
          </p:nvPr>
        </p:nvSpPr>
        <p:spPr>
          <a:xfrm>
            <a:off x="5788316" y="3897647"/>
            <a:ext cx="2103120" cy="2098675"/>
          </a:xfrm>
          <a:gradFill>
            <a:gsLst>
              <a:gs pos="0">
                <a:srgbClr val="FF9100"/>
              </a:gs>
              <a:gs pos="90000">
                <a:srgbClr val="FFB400"/>
              </a:gs>
              <a:gs pos="100000">
                <a:srgbClr val="FFB400"/>
              </a:gs>
            </a:gsLst>
            <a:lin ang="5400000" scaled="0"/>
          </a:gradFill>
          <a:effectLst>
            <a:outerShdw blurRad="63500" sx="103000" sy="103000" algn="ctr" rotWithShape="0">
              <a:prstClr val="black">
                <a:alpha val="40000"/>
              </a:prstClr>
            </a:outerShdw>
          </a:effectLst>
        </p:spPr>
        <p:txBody>
          <a:bodyPr lIns="91440" tIns="457200" rIns="91440" bIns="91440"/>
          <a:lstStyle>
            <a:lvl1pPr marL="0">
              <a:buNone/>
              <a:defRPr sz="4400" b="1">
                <a:solidFill>
                  <a:schemeClr val="bg1"/>
                </a:solidFill>
              </a:defRPr>
            </a:lvl1pPr>
            <a:lvl2pPr marL="0">
              <a:buNone/>
              <a:defRPr b="1" i="1">
                <a:solidFill>
                  <a:schemeClr val="bg1"/>
                </a:solidFill>
              </a:defRPr>
            </a:lvl2pPr>
            <a:lvl3pPr marL="0">
              <a:buNone/>
              <a:defRPr sz="1800" i="1">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noChangeAspect="1"/>
          </p:cNvSpPr>
          <p:nvPr>
            <p:ph sz="half" idx="17"/>
          </p:nvPr>
        </p:nvSpPr>
        <p:spPr>
          <a:xfrm>
            <a:off x="969819" y="1589809"/>
            <a:ext cx="4384964" cy="4389120"/>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13" name="Content Placeholder 3"/>
          <p:cNvSpPr>
            <a:spLocks noGrp="1"/>
          </p:cNvSpPr>
          <p:nvPr>
            <p:ph sz="half" idx="2"/>
          </p:nvPr>
        </p:nvSpPr>
        <p:spPr>
          <a:xfrm>
            <a:off x="852056" y="1683326"/>
            <a:ext cx="4281054" cy="353292"/>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Rectangle 7"/>
          <p:cNvSpPr>
            <a:spLocks noGrp="1" noChangeArrowheads="1"/>
          </p:cNvSpPr>
          <p:nvPr>
            <p:ph type="ftr" sz="quarter" idx="18"/>
          </p:nvPr>
        </p:nvSpPr>
        <p:spPr/>
        <p:txBody>
          <a:bodyPr/>
          <a:lstStyle>
            <a:lvl1pPr>
              <a:defRPr/>
            </a:lvl1pPr>
          </a:lstStyle>
          <a:p>
            <a:pPr>
              <a:defRPr/>
            </a:pPr>
            <a:endParaRPr lang="en-US"/>
          </a:p>
        </p:txBody>
      </p:sp>
      <p:sp>
        <p:nvSpPr>
          <p:cNvPr id="9" name="Rectangle 8"/>
          <p:cNvSpPr>
            <a:spLocks noGrp="1" noChangeArrowheads="1"/>
          </p:cNvSpPr>
          <p:nvPr>
            <p:ph type="sldNum" sz="quarter" idx="19"/>
          </p:nvPr>
        </p:nvSpPr>
        <p:spPr/>
        <p:txBody>
          <a:bodyPr/>
          <a:lstStyle>
            <a:lvl1pPr>
              <a:defRPr/>
            </a:lvl1pPr>
          </a:lstStyle>
          <a:p>
            <a:pPr>
              <a:defRPr/>
            </a:pPr>
            <a:fld id="{062D73F5-AF16-4F0C-BD42-B60DDAE18F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le - white (graphs) - wide">
    <p:spTree>
      <p:nvGrpSpPr>
        <p:cNvPr id="1" name=""/>
        <p:cNvGrpSpPr/>
        <p:nvPr/>
      </p:nvGrpSpPr>
      <p:grpSpPr>
        <a:xfrm>
          <a:off x="0" y="0"/>
          <a:ext cx="0" cy="0"/>
          <a:chOff x="0" y="0"/>
          <a:chExt cx="0" cy="0"/>
        </a:xfrm>
      </p:grpSpPr>
      <p:pic>
        <p:nvPicPr>
          <p:cNvPr id="4"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7463"/>
            <a:ext cx="9144000" cy="6915151"/>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0" y="-14288"/>
            <a:ext cx="9153525" cy="1112838"/>
          </a:xfrm>
          <a:prstGeom prst="rect">
            <a:avLst/>
          </a:prstGeom>
          <a:noFill/>
          <a:ln w="9525">
            <a:noFill/>
            <a:miter lim="800000"/>
            <a:headEnd/>
            <a:tailEnd/>
          </a:ln>
        </p:spPr>
      </p:pic>
      <p:sp>
        <p:nvSpPr>
          <p:cNvPr id="11" name="Content Placeholder 3"/>
          <p:cNvSpPr>
            <a:spLocks noGrp="1" noChangeAspect="1"/>
          </p:cNvSpPr>
          <p:nvPr>
            <p:ph sz="half" idx="17"/>
          </p:nvPr>
        </p:nvSpPr>
        <p:spPr>
          <a:xfrm>
            <a:off x="190497" y="1475506"/>
            <a:ext cx="8776857" cy="4389120"/>
          </a:xfrm>
          <a:solidFill>
            <a:schemeClr val="bg1"/>
          </a:solidFill>
          <a:effectLst>
            <a:outerShdw blurRad="63500" sx="101000" sy="101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13" name="Content Placeholder 3"/>
          <p:cNvSpPr>
            <a:spLocks noGrp="1"/>
          </p:cNvSpPr>
          <p:nvPr>
            <p:ph sz="half" idx="2"/>
          </p:nvPr>
        </p:nvSpPr>
        <p:spPr>
          <a:xfrm>
            <a:off x="62346" y="1569026"/>
            <a:ext cx="8177645" cy="353291"/>
          </a:xfrm>
          <a:solidFill>
            <a:srgbClr val="505050"/>
          </a:solidFill>
        </p:spPr>
        <p:txBody>
          <a:bodyPr lIns="27432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6" name="Rectangle 5"/>
          <p:cNvSpPr>
            <a:spLocks noGrp="1" noChangeArrowheads="1"/>
          </p:cNvSpPr>
          <p:nvPr>
            <p:ph type="ftr" sz="quarter" idx="18"/>
          </p:nvPr>
        </p:nvSpPr>
        <p:spPr/>
        <p:txBody>
          <a:bodyPr/>
          <a:lstStyle>
            <a:lvl1pPr>
              <a:defRPr/>
            </a:lvl1pPr>
          </a:lstStyle>
          <a:p>
            <a:pPr>
              <a:defRPr/>
            </a:pPr>
            <a:endParaRPr lang="en-US"/>
          </a:p>
        </p:txBody>
      </p:sp>
      <p:sp>
        <p:nvSpPr>
          <p:cNvPr id="7" name="Rectangle 6"/>
          <p:cNvSpPr>
            <a:spLocks noGrp="1" noChangeArrowheads="1"/>
          </p:cNvSpPr>
          <p:nvPr>
            <p:ph type="sldNum" sz="quarter" idx="19"/>
          </p:nvPr>
        </p:nvSpPr>
        <p:spPr/>
        <p:txBody>
          <a:bodyPr/>
          <a:lstStyle>
            <a:lvl1pPr>
              <a:defRPr/>
            </a:lvl1pPr>
          </a:lstStyle>
          <a:p>
            <a:pPr>
              <a:defRPr/>
            </a:pPr>
            <a:fld id="{30578922-F5DB-4669-A931-C7306B9C03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ile - white (graphs)dwedwe">
    <p:spTree>
      <p:nvGrpSpPr>
        <p:cNvPr id="1" name=""/>
        <p:cNvGrpSpPr/>
        <p:nvPr/>
      </p:nvGrpSpPr>
      <p:grpSpPr>
        <a:xfrm>
          <a:off x="0" y="0"/>
          <a:ext cx="0" cy="0"/>
          <a:chOff x="0" y="0"/>
          <a:chExt cx="0" cy="0"/>
        </a:xfrm>
      </p:grpSpPr>
      <p:pic>
        <p:nvPicPr>
          <p:cNvPr id="5"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7463"/>
            <a:ext cx="9144000" cy="6915151"/>
          </a:xfrm>
          <a:prstGeom prst="rect">
            <a:avLst/>
          </a:prstGeom>
          <a:noFill/>
          <a:ln w="9525">
            <a:noFill/>
            <a:miter lim="800000"/>
            <a:headEnd/>
            <a:tailEnd/>
          </a:ln>
        </p:spPr>
      </p:pic>
      <p:pic>
        <p:nvPicPr>
          <p:cNvPr id="6" name="Picture 3"/>
          <p:cNvPicPr>
            <a:picLocks noChangeAspect="1" noChangeArrowheads="1"/>
          </p:cNvPicPr>
          <p:nvPr userDrawn="1"/>
        </p:nvPicPr>
        <p:blipFill>
          <a:blip r:embed="rId3" cstate="print"/>
          <a:srcRect/>
          <a:stretch>
            <a:fillRect/>
          </a:stretch>
        </p:blipFill>
        <p:spPr bwMode="auto">
          <a:xfrm>
            <a:off x="0" y="-14288"/>
            <a:ext cx="9153525" cy="1112838"/>
          </a:xfrm>
          <a:prstGeom prst="rect">
            <a:avLst/>
          </a:prstGeom>
          <a:noFill/>
          <a:ln w="9525">
            <a:noFill/>
            <a:miter lim="800000"/>
            <a:headEnd/>
            <a:tailEnd/>
          </a:ln>
        </p:spPr>
      </p:pic>
      <p:sp>
        <p:nvSpPr>
          <p:cNvPr id="8" name="Content Placeholder 3"/>
          <p:cNvSpPr>
            <a:spLocks noGrp="1" noChangeAspect="1"/>
          </p:cNvSpPr>
          <p:nvPr>
            <p:ph sz="half" idx="1"/>
          </p:nvPr>
        </p:nvSpPr>
        <p:spPr>
          <a:xfrm>
            <a:off x="1838902" y="1265877"/>
            <a:ext cx="5486400" cy="5486400"/>
          </a:xfrm>
          <a:solidFill>
            <a:schemeClr val="bg1"/>
          </a:solidFill>
          <a:effectLst>
            <a:outerShdw blurRad="63500" sx="102000" sy="102000" algn="ctr" rotWithShape="0">
              <a:prstClr val="black">
                <a:alpha val="40000"/>
              </a:prstClr>
            </a:outerShdw>
          </a:effectLst>
        </p:spPr>
        <p:txBody>
          <a:bodyPr lIns="91440" tIns="548640" rIns="91440" bIns="91440"/>
          <a:lstStyle>
            <a:lvl1pPr marL="0">
              <a:buNone/>
              <a:defRPr/>
            </a:lvl1pPr>
          </a:lstStyle>
          <a:p>
            <a:r>
              <a:rPr lang="en-CA" dirty="0" smtClean="0"/>
              <a:t>Insert a mock up of the visualization or analysis here  </a:t>
            </a:r>
            <a:endParaRPr lang="en-GB" dirty="0"/>
          </a:p>
        </p:txBody>
      </p:sp>
      <p:sp>
        <p:nvSpPr>
          <p:cNvPr id="4" name="Content Placeholder 3"/>
          <p:cNvSpPr>
            <a:spLocks noGrp="1"/>
          </p:cNvSpPr>
          <p:nvPr>
            <p:ph sz="half" idx="2"/>
          </p:nvPr>
        </p:nvSpPr>
        <p:spPr>
          <a:xfrm>
            <a:off x="1756067" y="1350817"/>
            <a:ext cx="4623952" cy="290946"/>
          </a:xfrm>
          <a:solidFill>
            <a:srgbClr val="505050"/>
          </a:solidFill>
        </p:spPr>
        <p:txBody>
          <a:bodyPr lIns="274320" rIns="9144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7" name="Rectangle 6"/>
          <p:cNvSpPr>
            <a:spLocks noGrp="1" noChangeArrowheads="1"/>
          </p:cNvSpPr>
          <p:nvPr>
            <p:ph type="ftr" sz="quarter" idx="10"/>
          </p:nvPr>
        </p:nvSpPr>
        <p:spPr/>
        <p:txBody>
          <a:bodyPr/>
          <a:lstStyle>
            <a:lvl1pPr>
              <a:defRPr/>
            </a:lvl1pPr>
          </a:lstStyle>
          <a:p>
            <a:pPr>
              <a:defRPr/>
            </a:pPr>
            <a:endParaRPr lang="en-US"/>
          </a:p>
        </p:txBody>
      </p:sp>
      <p:sp>
        <p:nvSpPr>
          <p:cNvPr id="9" name="Rectangle 8"/>
          <p:cNvSpPr>
            <a:spLocks noGrp="1" noChangeArrowheads="1"/>
          </p:cNvSpPr>
          <p:nvPr>
            <p:ph type="sldNum" sz="quarter" idx="11"/>
          </p:nvPr>
        </p:nvSpPr>
        <p:spPr/>
        <p:txBody>
          <a:bodyPr/>
          <a:lstStyle>
            <a:lvl1pPr>
              <a:defRPr/>
            </a:lvl1pPr>
          </a:lstStyle>
          <a:p>
            <a:pPr>
              <a:defRPr/>
            </a:pPr>
            <a:fld id="{EC4C79C3-787E-4BF9-AD72-C5019C39A7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51118" y="274638"/>
            <a:ext cx="4935682" cy="681326"/>
          </a:xfrm>
        </p:spPr>
        <p:txBody>
          <a:bodyPr/>
          <a:lstStyle>
            <a:lvl1pPr>
              <a:defRPr>
                <a:solidFill>
                  <a:srgbClr val="FF91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5FA20A3D-8448-400A-98EA-09689B910B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7.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defRPr/>
            </a:pPr>
            <a:endParaRPr lang="en-US">
              <a:solidFill>
                <a:srgbClr val="4B4B4B"/>
              </a:solidFill>
              <a:cs typeface="+mn-cs"/>
            </a:endParaRPr>
          </a:p>
        </p:txBody>
      </p:sp>
      <p:pic>
        <p:nvPicPr>
          <p:cNvPr id="1027" name="Picture 3" descr="TR_SlideLogo_BW600"/>
          <p:cNvPicPr>
            <a:picLocks noChangeAspect="1" noChangeArrowheads="1"/>
          </p:cNvPicPr>
          <p:nvPr/>
        </p:nvPicPr>
        <p:blipFill>
          <a:blip r:embed="rId20" cstate="print"/>
          <a:srcRect/>
          <a:stretch>
            <a:fillRect/>
          </a:stretch>
        </p:blipFill>
        <p:spPr bwMode="auto">
          <a:xfrm>
            <a:off x="371475" y="6323013"/>
            <a:ext cx="1652588" cy="536575"/>
          </a:xfrm>
          <a:prstGeom prst="rect">
            <a:avLst/>
          </a:prstGeom>
          <a:noFill/>
          <a:ln w="9525">
            <a:noFill/>
            <a:miter lim="800000"/>
            <a:headEnd/>
            <a:tailEnd/>
          </a:ln>
        </p:spPr>
      </p:pic>
      <p:sp>
        <p:nvSpPr>
          <p:cNvPr id="263172"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rgbClr val="FFFFFF"/>
                </a:solidFill>
                <a:latin typeface="Arial" charset="0"/>
                <a:cs typeface="+mn-cs"/>
              </a:defRPr>
            </a:lvl1pPr>
          </a:lstStyle>
          <a:p>
            <a:pPr>
              <a:defRPr/>
            </a:pPr>
            <a:endParaRPr lang="en-US"/>
          </a:p>
        </p:txBody>
      </p:sp>
      <p:sp>
        <p:nvSpPr>
          <p:cNvPr id="263173"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4B4B4B"/>
                </a:solidFill>
                <a:latin typeface="Arial" charset="0"/>
                <a:cs typeface="+mn-cs"/>
              </a:defRPr>
            </a:lvl1pPr>
          </a:lstStyle>
          <a:p>
            <a:pPr>
              <a:defRPr/>
            </a:pPr>
            <a:fld id="{ECEAEDAE-9F67-4312-8978-FB7BD96B9A5C}" type="slidenum">
              <a:rPr lang="en-US"/>
              <a:pPr>
                <a:defRPr/>
              </a:pPr>
              <a:t>‹#›</a:t>
            </a:fld>
            <a:endParaRPr lang="en-US"/>
          </a:p>
        </p:txBody>
      </p:sp>
      <p:sp>
        <p:nvSpPr>
          <p:cNvPr id="1030"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8" descr="slideMaster_Logo600"/>
          <p:cNvPicPr>
            <a:picLocks noChangeAspect="1" noChangeArrowheads="1"/>
          </p:cNvPicPr>
          <p:nvPr/>
        </p:nvPicPr>
        <p:blipFill>
          <a:blip r:embed="rId21" cstate="print"/>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121" r:id="rId1"/>
    <p:sldLayoutId id="2147486102" r:id="rId2"/>
    <p:sldLayoutId id="2147486103" r:id="rId3"/>
    <p:sldLayoutId id="2147486122" r:id="rId4"/>
    <p:sldLayoutId id="2147486123" r:id="rId5"/>
    <p:sldLayoutId id="2147486124" r:id="rId6"/>
    <p:sldLayoutId id="2147486125" r:id="rId7"/>
    <p:sldLayoutId id="2147486126" r:id="rId8"/>
    <p:sldLayoutId id="2147486104" r:id="rId9"/>
    <p:sldLayoutId id="2147486105" r:id="rId10"/>
    <p:sldLayoutId id="2147486106" r:id="rId11"/>
    <p:sldLayoutId id="2147486107" r:id="rId12"/>
    <p:sldLayoutId id="2147486108" r:id="rId13"/>
    <p:sldLayoutId id="2147486109" r:id="rId14"/>
    <p:sldLayoutId id="2147486110" r:id="rId15"/>
    <p:sldLayoutId id="2147486111" r:id="rId16"/>
    <p:sldLayoutId id="2147486112" r:id="rId17"/>
    <p:sldLayoutId id="2147486127" r:id="rId18"/>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457200" y="6218238"/>
            <a:ext cx="8229600" cy="639762"/>
          </a:xfrm>
          <a:prstGeom prst="rect">
            <a:avLst/>
          </a:prstGeom>
          <a:solidFill>
            <a:srgbClr val="FB69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457200" y="0"/>
            <a:ext cx="8229600" cy="1371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chemeClr val="tx2"/>
              </a:buClr>
              <a:buFontTx/>
              <a:buChar char="•"/>
              <a:defRPr/>
            </a:pPr>
            <a:endParaRPr lang="en-US">
              <a:latin typeface="Arial" pitchFamily="-111" charset="0"/>
              <a:cs typeface="+mn-cs"/>
            </a:endParaRPr>
          </a:p>
        </p:txBody>
      </p:sp>
      <p:sp>
        <p:nvSpPr>
          <p:cNvPr id="15364" name="Rectangle 4"/>
          <p:cNvSpPr>
            <a:spLocks noGrp="1" noChangeArrowheads="1"/>
          </p:cNvSpPr>
          <p:nvPr>
            <p:ph type="ftr" sz="quarter" idx="3"/>
          </p:nvPr>
        </p:nvSpPr>
        <p:spPr bwMode="auto">
          <a:xfrm>
            <a:off x="3124200" y="6350000"/>
            <a:ext cx="4876800" cy="3746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900">
                <a:solidFill>
                  <a:schemeClr val="bg1"/>
                </a:solidFill>
                <a:latin typeface="Arial" pitchFamily="-111" charset="0"/>
                <a:ea typeface="+mn-ea"/>
                <a:cs typeface="+mn-cs"/>
              </a:defRPr>
            </a:lvl1pPr>
          </a:lstStyle>
          <a:p>
            <a:pPr>
              <a:defRPr/>
            </a:pPr>
            <a:endParaRPr lang="en-US"/>
          </a:p>
        </p:txBody>
      </p:sp>
      <p:sp>
        <p:nvSpPr>
          <p:cNvPr id="2054" name="Rectangle 6"/>
          <p:cNvSpPr>
            <a:spLocks noGrp="1" noChangeArrowheads="1"/>
          </p:cNvSpPr>
          <p:nvPr>
            <p:ph type="title"/>
          </p:nvPr>
        </p:nvSpPr>
        <p:spPr bwMode="auto">
          <a:xfrm>
            <a:off x="685800" y="382588"/>
            <a:ext cx="7772400"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6" descr="hc_Divider_TransLogo"/>
          <p:cNvPicPr>
            <a:picLocks noChangeAspect="1" noChangeArrowheads="1"/>
          </p:cNvPicPr>
          <p:nvPr userDrawn="1"/>
        </p:nvPicPr>
        <p:blipFill>
          <a:blip r:embed="rId17" cstate="print"/>
          <a:srcRect/>
          <a:stretch>
            <a:fillRect/>
          </a:stretch>
        </p:blipFill>
        <p:spPr bwMode="black">
          <a:xfrm>
            <a:off x="685800" y="6373813"/>
            <a:ext cx="1647825" cy="365125"/>
          </a:xfrm>
          <a:prstGeom prst="rect">
            <a:avLst/>
          </a:prstGeom>
          <a:noFill/>
          <a:ln w="9525">
            <a:noFill/>
            <a:miter lim="800000"/>
            <a:headEnd/>
            <a:tailEnd/>
          </a:ln>
        </p:spPr>
      </p:pic>
      <p:sp>
        <p:nvSpPr>
          <p:cNvPr id="13" name="Slide Number Placeholder 12"/>
          <p:cNvSpPr>
            <a:spLocks noGrp="1"/>
          </p:cNvSpPr>
          <p:nvPr>
            <p:ph type="sldNum" sz="quarter" idx="4"/>
          </p:nvPr>
        </p:nvSpPr>
        <p:spPr>
          <a:xfrm>
            <a:off x="8001000" y="635635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cs typeface="+mn-cs"/>
              </a:defRPr>
            </a:lvl1pPr>
          </a:lstStyle>
          <a:p>
            <a:pPr>
              <a:defRPr/>
            </a:pPr>
            <a:fld id="{C73ABAC9-B045-4885-ACCE-815C3FDB38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13" r:id="rId7"/>
    <p:sldLayoutId id="2147486114" r:id="rId8"/>
    <p:sldLayoutId id="2147486115" r:id="rId9"/>
    <p:sldLayoutId id="2147486116" r:id="rId10"/>
    <p:sldLayoutId id="2147486117" r:id="rId11"/>
    <p:sldLayoutId id="2147486134" r:id="rId12"/>
    <p:sldLayoutId id="2147486118" r:id="rId13"/>
    <p:sldLayoutId id="2147486119" r:id="rId14"/>
    <p:sldLayoutId id="2147486120" r:id="rId15"/>
  </p:sldLayoutIdLst>
  <p:hf hdr="0" dt="0"/>
  <p:txStyles>
    <p:titleStyle>
      <a:lvl1pPr algn="l" rtl="0" eaLnBrk="0" fontAlgn="base" hangingPunct="0">
        <a:lnSpc>
          <a:spcPct val="90000"/>
        </a:lnSpc>
        <a:spcBef>
          <a:spcPct val="0"/>
        </a:spcBef>
        <a:spcAft>
          <a:spcPct val="0"/>
        </a:spcAft>
        <a:defRPr sz="2800" b="1">
          <a:solidFill>
            <a:schemeClr val="tx1"/>
          </a:solidFill>
          <a:latin typeface="+mj-lt"/>
          <a:ea typeface="ＭＳ Ｐゴシック" pitchFamily="-84" charset="-128"/>
          <a:cs typeface="ＭＳ Ｐゴシック" pitchFamily="-84" charset="-128"/>
        </a:defRPr>
      </a:lvl1pPr>
      <a:lvl2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2pPr>
      <a:lvl3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3pPr>
      <a:lvl4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4pPr>
      <a:lvl5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5pPr>
      <a:lvl6pPr marL="457200" algn="l" rtl="0" fontAlgn="base">
        <a:lnSpc>
          <a:spcPct val="90000"/>
        </a:lnSpc>
        <a:spcBef>
          <a:spcPct val="0"/>
        </a:spcBef>
        <a:spcAft>
          <a:spcPct val="0"/>
        </a:spcAft>
        <a:defRPr sz="2800">
          <a:solidFill>
            <a:schemeClr val="tx2"/>
          </a:solidFill>
          <a:latin typeface="Arial" pitchFamily="-84" charset="0"/>
        </a:defRPr>
      </a:lvl6pPr>
      <a:lvl7pPr marL="914400" algn="l" rtl="0" fontAlgn="base">
        <a:lnSpc>
          <a:spcPct val="90000"/>
        </a:lnSpc>
        <a:spcBef>
          <a:spcPct val="0"/>
        </a:spcBef>
        <a:spcAft>
          <a:spcPct val="0"/>
        </a:spcAft>
        <a:defRPr sz="2800">
          <a:solidFill>
            <a:schemeClr val="tx2"/>
          </a:solidFill>
          <a:latin typeface="Arial" pitchFamily="-84" charset="0"/>
        </a:defRPr>
      </a:lvl7pPr>
      <a:lvl8pPr marL="1371600" algn="l" rtl="0" fontAlgn="base">
        <a:lnSpc>
          <a:spcPct val="90000"/>
        </a:lnSpc>
        <a:spcBef>
          <a:spcPct val="0"/>
        </a:spcBef>
        <a:spcAft>
          <a:spcPct val="0"/>
        </a:spcAft>
        <a:defRPr sz="2800">
          <a:solidFill>
            <a:schemeClr val="tx2"/>
          </a:solidFill>
          <a:latin typeface="Arial" pitchFamily="-84" charset="0"/>
        </a:defRPr>
      </a:lvl8pPr>
      <a:lvl9pPr marL="1828800" algn="l" rtl="0" fontAlgn="base">
        <a:lnSpc>
          <a:spcPct val="90000"/>
        </a:lnSpc>
        <a:spcBef>
          <a:spcPct val="0"/>
        </a:spcBef>
        <a:spcAft>
          <a:spcPct val="0"/>
        </a:spcAft>
        <a:defRPr sz="2800">
          <a:solidFill>
            <a:schemeClr val="tx2"/>
          </a:solidFill>
          <a:latin typeface="Arial" pitchFamily="-84" charset="0"/>
        </a:defRPr>
      </a:lvl9pPr>
    </p:titleStyle>
    <p:bodyStyle>
      <a:lvl1pPr marL="228600" indent="-228600" algn="l" rtl="0" eaLnBrk="0" fontAlgn="base" hangingPunct="0">
        <a:spcBef>
          <a:spcPct val="50000"/>
        </a:spcBef>
        <a:spcAft>
          <a:spcPct val="0"/>
        </a:spcAft>
        <a:buClr>
          <a:srgbClr val="0099CC"/>
        </a:buClr>
        <a:buChar char="•"/>
        <a:defRPr sz="2000">
          <a:solidFill>
            <a:schemeClr val="tx1"/>
          </a:solidFill>
          <a:latin typeface="+mn-lt"/>
          <a:ea typeface="ＭＳ Ｐゴシック" pitchFamily="-84" charset="-128"/>
          <a:cs typeface="ＭＳ Ｐゴシック" pitchFamily="-84" charset="-128"/>
        </a:defRPr>
      </a:lvl1pPr>
      <a:lvl2pPr marL="628650" indent="-285750" algn="l" rtl="0" eaLnBrk="0" fontAlgn="base" hangingPunct="0">
        <a:spcBef>
          <a:spcPct val="30000"/>
        </a:spcBef>
        <a:spcAft>
          <a:spcPct val="0"/>
        </a:spcAft>
        <a:buClr>
          <a:srgbClr val="0099CC"/>
        </a:buClr>
        <a:buFont typeface="Arial" charset="0"/>
        <a:buChar char="–"/>
        <a:defRPr>
          <a:solidFill>
            <a:schemeClr val="tx1"/>
          </a:solidFill>
          <a:latin typeface="+mn-lt"/>
          <a:ea typeface="ＭＳ Ｐゴシック" pitchFamily="-84" charset="-128"/>
        </a:defRPr>
      </a:lvl2pPr>
      <a:lvl3pPr marL="914400" indent="-171450" algn="l" rtl="0" eaLnBrk="0" fontAlgn="base" hangingPunct="0">
        <a:spcBef>
          <a:spcPct val="25000"/>
        </a:spcBef>
        <a:spcAft>
          <a:spcPct val="0"/>
        </a:spcAft>
        <a:buClr>
          <a:srgbClr val="0099CC"/>
        </a:buClr>
        <a:buChar char="•"/>
        <a:defRPr sz="1600">
          <a:solidFill>
            <a:schemeClr val="tx1"/>
          </a:solidFill>
          <a:latin typeface="+mn-lt"/>
          <a:ea typeface="ＭＳ Ｐゴシック" pitchFamily="-84" charset="-128"/>
        </a:defRPr>
      </a:lvl3pPr>
      <a:lvl4pPr marL="1257300" indent="-228600" algn="l" rtl="0" eaLnBrk="0" fontAlgn="base" hangingPunct="0">
        <a:spcBef>
          <a:spcPct val="20000"/>
        </a:spcBef>
        <a:spcAft>
          <a:spcPct val="0"/>
        </a:spcAft>
        <a:buClr>
          <a:srgbClr val="0099CC"/>
        </a:buClr>
        <a:buFont typeface="Arial" charset="0"/>
        <a:buChar char="–"/>
        <a:defRPr sz="1400">
          <a:solidFill>
            <a:schemeClr val="tx1"/>
          </a:solidFill>
          <a:latin typeface="+mn-lt"/>
          <a:ea typeface="ＭＳ Ｐゴシック" pitchFamily="-84" charset="-128"/>
        </a:defRPr>
      </a:lvl4pPr>
      <a:lvl5pPr marL="1485900" indent="-114300" algn="l" rtl="0" eaLnBrk="0" fontAlgn="base" hangingPunct="0">
        <a:spcBef>
          <a:spcPct val="20000"/>
        </a:spcBef>
        <a:spcAft>
          <a:spcPct val="0"/>
        </a:spcAft>
        <a:buClr>
          <a:srgbClr val="0099CC"/>
        </a:buClr>
        <a:buChar char="•"/>
        <a:defRPr sz="1200">
          <a:solidFill>
            <a:schemeClr val="tx1"/>
          </a:solidFill>
          <a:latin typeface="+mn-lt"/>
          <a:ea typeface="ＭＳ Ｐゴシック" pitchFamily="-84" charset="-128"/>
        </a:defRPr>
      </a:lvl5pPr>
      <a:lvl6pPr marL="19431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6pPr>
      <a:lvl7pPr marL="24003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7pPr>
      <a:lvl8pPr marL="28575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8pPr>
      <a:lvl9pPr marL="33147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5.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6.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52938" y="3048000"/>
            <a:ext cx="4691062" cy="1346200"/>
          </a:xfrm>
        </p:spPr>
        <p:txBody>
          <a:bodyPr/>
          <a:lstStyle/>
          <a:p>
            <a:pPr>
              <a:lnSpc>
                <a:spcPct val="100000"/>
              </a:lnSpc>
              <a:spcBef>
                <a:spcPts val="1200"/>
              </a:spcBef>
              <a:spcAft>
                <a:spcPts val="1200"/>
              </a:spcAft>
              <a:defRPr/>
            </a:pPr>
            <a:r>
              <a:rPr lang="cs-CZ" sz="2000" dirty="0" smtClean="0"/>
              <a:t>VYUŽITÍ ANALYTICKÝCH NÁSTROJů </a:t>
            </a:r>
            <a:r>
              <a:rPr lang="nl-BE" sz="2000" dirty="0" smtClean="0"/>
              <a:t> THOMSON REUTERS </a:t>
            </a:r>
            <a:r>
              <a:rPr lang="cs-CZ" sz="2000" dirty="0" smtClean="0"/>
              <a:t>V HODNOCENÍ VĚDY A VÝzkumu</a:t>
            </a:r>
            <a:endParaRPr lang="nl-BE" sz="2000" dirty="0"/>
          </a:p>
        </p:txBody>
      </p:sp>
      <p:sp>
        <p:nvSpPr>
          <p:cNvPr id="5" name="Text Placeholder 4"/>
          <p:cNvSpPr>
            <a:spLocks noGrp="1"/>
          </p:cNvSpPr>
          <p:nvPr>
            <p:ph type="subTitle" idx="1"/>
          </p:nvPr>
        </p:nvSpPr>
        <p:spPr/>
        <p:txBody>
          <a:bodyPr/>
          <a:lstStyle/>
          <a:p>
            <a:pPr>
              <a:defRPr/>
            </a:pPr>
            <a:endParaRPr lang="en-CA" dirty="0" smtClean="0"/>
          </a:p>
          <a:p>
            <a:pPr>
              <a:defRPr/>
            </a:pPr>
            <a:endParaRPr lang="en-CA" dirty="0" smtClean="0"/>
          </a:p>
          <a:p>
            <a:pPr>
              <a:defRPr/>
            </a:pPr>
            <a:endParaRPr lang="en-CA" b="0" dirty="0" smtClean="0"/>
          </a:p>
          <a:p>
            <a:pPr>
              <a:defRPr/>
            </a:pPr>
            <a:r>
              <a:rPr lang="en-CA" b="0" dirty="0" smtClean="0"/>
              <a:t>David </a:t>
            </a:r>
            <a:r>
              <a:rPr lang="en-CA" b="0" dirty="0" err="1" smtClean="0"/>
              <a:t>Hork</a:t>
            </a:r>
            <a:r>
              <a:rPr lang="cs-CZ" b="0" dirty="0" smtClean="0"/>
              <a:t>ý</a:t>
            </a:r>
            <a:endParaRPr lang="en-CA" b="0" dirty="0" smtClean="0"/>
          </a:p>
          <a:p>
            <a:pPr>
              <a:defRPr/>
            </a:pPr>
            <a:r>
              <a:rPr lang="cs-CZ" b="0" dirty="0" smtClean="0"/>
              <a:t>ŘÍJEN </a:t>
            </a:r>
            <a:r>
              <a:rPr lang="en-CA" b="0" dirty="0" smtClean="0"/>
              <a:t>2014, </a:t>
            </a:r>
            <a:r>
              <a:rPr lang="cs-CZ" b="0" dirty="0" smtClean="0"/>
              <a:t>BIBLIOTHECA ACADEMICA</a:t>
            </a:r>
          </a:p>
          <a:p>
            <a:pPr>
              <a:defRPr/>
            </a:pPr>
            <a:r>
              <a:rPr lang="cs-CZ" b="0" dirty="0" smtClean="0"/>
              <a:t>ÚSTÍ NAD LABEM</a:t>
            </a:r>
            <a:endParaRPr lang="en-CA" dirty="0" smtClean="0"/>
          </a:p>
          <a:p>
            <a:pPr>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1" descr="page shadow"/>
          <p:cNvPicPr>
            <a:picLocks noChangeAspect="1" noChangeArrowheads="1"/>
          </p:cNvPicPr>
          <p:nvPr/>
        </p:nvPicPr>
        <p:blipFill>
          <a:blip r:embed="rId2" cstate="print"/>
          <a:srcRect/>
          <a:stretch>
            <a:fillRect/>
          </a:stretch>
        </p:blipFill>
        <p:spPr bwMode="auto">
          <a:xfrm>
            <a:off x="0" y="6127750"/>
            <a:ext cx="9144000" cy="84138"/>
          </a:xfrm>
          <a:prstGeom prst="rect">
            <a:avLst/>
          </a:prstGeom>
          <a:noFill/>
          <a:ln w="9525">
            <a:noFill/>
            <a:miter lim="800000"/>
            <a:headEnd/>
            <a:tailEnd/>
          </a:ln>
        </p:spPr>
      </p:pic>
      <p:sp>
        <p:nvSpPr>
          <p:cNvPr id="44035" name="Title 2"/>
          <p:cNvSpPr>
            <a:spLocks noGrp="1"/>
          </p:cNvSpPr>
          <p:nvPr>
            <p:ph type="title"/>
          </p:nvPr>
        </p:nvSpPr>
        <p:spPr>
          <a:xfrm>
            <a:off x="676894" y="274638"/>
            <a:ext cx="7873340" cy="831850"/>
          </a:xfrm>
        </p:spPr>
        <p:txBody>
          <a:bodyPr/>
          <a:lstStyle/>
          <a:p>
            <a:pPr algn="ctr" eaLnBrk="1" hangingPunct="1"/>
            <a:r>
              <a:rPr lang="cs-CZ" dirty="0" smtClean="0"/>
              <a:t>V SOUČASNOSTI PŘIBLIŽNĚ </a:t>
            </a:r>
            <a:br>
              <a:rPr lang="cs-CZ" dirty="0" smtClean="0"/>
            </a:br>
            <a:r>
              <a:rPr lang="en-US" dirty="0" smtClean="0"/>
              <a:t>600 INCITES </a:t>
            </a:r>
            <a:r>
              <a:rPr lang="cs-CZ" dirty="0" smtClean="0"/>
              <a:t>ZÁKAZNÍK</a:t>
            </a:r>
            <a:r>
              <a:rPr lang="cs-CZ" cap="all" dirty="0" smtClean="0"/>
              <a:t>ů</a:t>
            </a:r>
            <a:r>
              <a:rPr lang="cs-CZ" dirty="0" smtClean="0"/>
              <a:t> PO CELÉM SVĚTĚ</a:t>
            </a:r>
            <a:endParaRPr lang="en-US" dirty="0" smtClean="0"/>
          </a:p>
        </p:txBody>
      </p:sp>
      <p:sp>
        <p:nvSpPr>
          <p:cNvPr id="37" name="Rectangle 7"/>
          <p:cNvSpPr>
            <a:spLocks noChangeArrowheads="1"/>
          </p:cNvSpPr>
          <p:nvPr/>
        </p:nvSpPr>
        <p:spPr bwMode="auto">
          <a:xfrm>
            <a:off x="190500" y="1616075"/>
            <a:ext cx="4371975" cy="4893647"/>
          </a:xfrm>
          <a:prstGeom prst="rect">
            <a:avLst/>
          </a:prstGeom>
        </p:spPr>
        <p:txBody>
          <a:bodyPr tIns="182880" bIns="182880">
            <a:spAutoFit/>
          </a:bodyPr>
          <a:lstStyle/>
          <a:p>
            <a:pPr algn="ctr" fontAlgn="auto">
              <a:spcBef>
                <a:spcPts val="0"/>
              </a:spcBef>
              <a:spcAft>
                <a:spcPts val="0"/>
              </a:spcAft>
              <a:defRPr/>
            </a:pPr>
            <a:r>
              <a:rPr lang="en-US" sz="1800" b="1" dirty="0" err="1" smtClean="0">
                <a:solidFill>
                  <a:schemeClr val="tx2"/>
                </a:solidFill>
                <a:latin typeface="+mn-lt"/>
              </a:rPr>
              <a:t>Minist</a:t>
            </a:r>
            <a:r>
              <a:rPr lang="cs-CZ" sz="1800" b="1" dirty="0" smtClean="0">
                <a:solidFill>
                  <a:schemeClr val="tx2"/>
                </a:solidFill>
                <a:latin typeface="+mn-lt"/>
              </a:rPr>
              <a:t>erstva a vládní úřady</a:t>
            </a:r>
            <a:endParaRPr lang="en-US" sz="1800" b="1" dirty="0">
              <a:solidFill>
                <a:schemeClr val="tx2"/>
              </a:solidFill>
              <a:latin typeface="+mn-lt"/>
            </a:endParaRPr>
          </a:p>
          <a:p>
            <a:pPr algn="ctr" fontAlgn="auto">
              <a:spcBef>
                <a:spcPts val="0"/>
              </a:spcBef>
              <a:spcAft>
                <a:spcPts val="0"/>
              </a:spcAft>
              <a:defRPr/>
            </a:pPr>
            <a:endParaRPr lang="en-US" sz="600" dirty="0">
              <a:latin typeface="+mn-lt"/>
            </a:endParaRPr>
          </a:p>
          <a:p>
            <a:pPr algn="ctr" fontAlgn="auto">
              <a:spcBef>
                <a:spcPts val="0"/>
              </a:spcBef>
              <a:spcAft>
                <a:spcPts val="0"/>
              </a:spcAft>
              <a:defRPr/>
            </a:pPr>
            <a:r>
              <a:rPr lang="en-US" sz="1800" dirty="0" err="1" smtClean="0">
                <a:latin typeface="+mn-lt"/>
              </a:rPr>
              <a:t>Bul</a:t>
            </a:r>
            <a:r>
              <a:rPr lang="cs-CZ" sz="1800" dirty="0" smtClean="0">
                <a:latin typeface="+mn-lt"/>
              </a:rPr>
              <a:t>harsko</a:t>
            </a:r>
            <a:endParaRPr lang="en-US" sz="1800" dirty="0">
              <a:latin typeface="+mn-lt"/>
            </a:endParaRPr>
          </a:p>
          <a:p>
            <a:pPr algn="ctr" fontAlgn="auto">
              <a:spcBef>
                <a:spcPts val="0"/>
              </a:spcBef>
              <a:spcAft>
                <a:spcPts val="0"/>
              </a:spcAft>
              <a:defRPr/>
            </a:pPr>
            <a:r>
              <a:rPr lang="cs-CZ" sz="1800" b="1" dirty="0" smtClean="0">
                <a:latin typeface="+mn-lt"/>
              </a:rPr>
              <a:t>Česká republika</a:t>
            </a:r>
            <a:endParaRPr lang="en-US" sz="1800" b="1" dirty="0">
              <a:latin typeface="+mn-lt"/>
            </a:endParaRPr>
          </a:p>
          <a:p>
            <a:pPr algn="ctr" fontAlgn="auto">
              <a:spcBef>
                <a:spcPts val="0"/>
              </a:spcBef>
              <a:spcAft>
                <a:spcPts val="0"/>
              </a:spcAft>
              <a:defRPr/>
            </a:pPr>
            <a:r>
              <a:rPr lang="en-US" sz="1800" dirty="0" smtClean="0">
                <a:latin typeface="+mn-lt"/>
              </a:rPr>
              <a:t>Franc</a:t>
            </a:r>
            <a:r>
              <a:rPr lang="cs-CZ" sz="1800" dirty="0" smtClean="0">
                <a:latin typeface="+mn-lt"/>
              </a:rPr>
              <a:t>i</a:t>
            </a:r>
            <a:r>
              <a:rPr lang="en-US" sz="1800" dirty="0" smtClean="0">
                <a:latin typeface="+mn-lt"/>
              </a:rPr>
              <a:t>e</a:t>
            </a:r>
            <a:endParaRPr lang="en-US" sz="1800" dirty="0">
              <a:latin typeface="+mn-lt"/>
            </a:endParaRPr>
          </a:p>
          <a:p>
            <a:pPr algn="ctr" fontAlgn="auto">
              <a:spcBef>
                <a:spcPts val="0"/>
              </a:spcBef>
              <a:spcAft>
                <a:spcPts val="0"/>
              </a:spcAft>
              <a:defRPr/>
            </a:pPr>
            <a:r>
              <a:rPr lang="en-US" sz="1800" dirty="0" err="1"/>
              <a:t>Ir</a:t>
            </a:r>
            <a:r>
              <a:rPr lang="cs-CZ" sz="1800" dirty="0"/>
              <a:t>sko</a:t>
            </a:r>
            <a:endParaRPr lang="cs-CZ" sz="1800" dirty="0" smtClean="0">
              <a:latin typeface="+mn-lt"/>
            </a:endParaRPr>
          </a:p>
          <a:p>
            <a:pPr algn="ctr" fontAlgn="auto">
              <a:spcBef>
                <a:spcPts val="0"/>
              </a:spcBef>
              <a:spcAft>
                <a:spcPts val="0"/>
              </a:spcAft>
              <a:defRPr/>
            </a:pPr>
            <a:r>
              <a:rPr lang="cs-CZ" sz="1800" dirty="0" smtClean="0">
                <a:latin typeface="+mn-lt"/>
              </a:rPr>
              <a:t>Maďarsko</a:t>
            </a:r>
            <a:endParaRPr lang="en-US" sz="1800" dirty="0">
              <a:latin typeface="+mn-lt"/>
            </a:endParaRPr>
          </a:p>
          <a:p>
            <a:pPr algn="ctr" fontAlgn="auto">
              <a:spcBef>
                <a:spcPts val="0"/>
              </a:spcBef>
              <a:spcAft>
                <a:spcPts val="0"/>
              </a:spcAft>
              <a:defRPr/>
            </a:pPr>
            <a:r>
              <a:rPr lang="en-US" sz="1800" dirty="0" smtClean="0">
                <a:latin typeface="+mn-lt"/>
              </a:rPr>
              <a:t>Portugal</a:t>
            </a:r>
            <a:r>
              <a:rPr lang="cs-CZ" sz="1800" dirty="0" smtClean="0">
                <a:latin typeface="+mn-lt"/>
              </a:rPr>
              <a:t>sko</a:t>
            </a:r>
            <a:endParaRPr lang="en-US" sz="1800" dirty="0">
              <a:latin typeface="+mn-lt"/>
            </a:endParaRPr>
          </a:p>
          <a:p>
            <a:pPr algn="ctr" fontAlgn="auto">
              <a:spcBef>
                <a:spcPts val="0"/>
              </a:spcBef>
              <a:spcAft>
                <a:spcPts val="0"/>
              </a:spcAft>
              <a:defRPr/>
            </a:pPr>
            <a:r>
              <a:rPr lang="cs-CZ" sz="1800" dirty="0"/>
              <a:t>Rakousko</a:t>
            </a:r>
            <a:endParaRPr lang="cs-CZ" sz="1800" dirty="0" smtClean="0">
              <a:latin typeface="+mn-lt"/>
            </a:endParaRPr>
          </a:p>
          <a:p>
            <a:pPr algn="ctr" fontAlgn="auto">
              <a:spcBef>
                <a:spcPts val="0"/>
              </a:spcBef>
              <a:spcAft>
                <a:spcPts val="0"/>
              </a:spcAft>
              <a:defRPr/>
            </a:pPr>
            <a:r>
              <a:rPr lang="en-US" sz="1800" dirty="0" smtClean="0">
                <a:latin typeface="+mn-lt"/>
              </a:rPr>
              <a:t>Rom</a:t>
            </a:r>
            <a:r>
              <a:rPr lang="cs-CZ" sz="1800" dirty="0" smtClean="0">
                <a:latin typeface="+mn-lt"/>
              </a:rPr>
              <a:t>unsko</a:t>
            </a:r>
            <a:r>
              <a:rPr lang="en-US" sz="1800" dirty="0" smtClean="0">
                <a:latin typeface="+mn-lt"/>
              </a:rPr>
              <a:t> </a:t>
            </a:r>
            <a:endParaRPr lang="en-US" sz="1800" dirty="0">
              <a:latin typeface="+mn-lt"/>
            </a:endParaRPr>
          </a:p>
          <a:p>
            <a:pPr algn="ctr" fontAlgn="auto">
              <a:spcBef>
                <a:spcPts val="0"/>
              </a:spcBef>
              <a:spcAft>
                <a:spcPts val="0"/>
              </a:spcAft>
              <a:defRPr/>
            </a:pPr>
            <a:r>
              <a:rPr lang="en-US" sz="1800" dirty="0" err="1" smtClean="0">
                <a:latin typeface="+mn-lt"/>
              </a:rPr>
              <a:t>Rus</a:t>
            </a:r>
            <a:r>
              <a:rPr lang="cs-CZ" sz="1800" dirty="0" smtClean="0">
                <a:latin typeface="+mn-lt"/>
              </a:rPr>
              <a:t>ká federace</a:t>
            </a:r>
            <a:endParaRPr lang="en-US" sz="1800" dirty="0">
              <a:latin typeface="+mn-lt"/>
            </a:endParaRPr>
          </a:p>
          <a:p>
            <a:pPr algn="ctr" fontAlgn="auto">
              <a:spcBef>
                <a:spcPts val="0"/>
              </a:spcBef>
              <a:spcAft>
                <a:spcPts val="0"/>
              </a:spcAft>
              <a:defRPr/>
            </a:pPr>
            <a:r>
              <a:rPr lang="cs-CZ" sz="1800" dirty="0"/>
              <a:t>Řecko</a:t>
            </a:r>
            <a:endParaRPr lang="en-US" sz="1800" dirty="0"/>
          </a:p>
          <a:p>
            <a:pPr algn="ctr" fontAlgn="auto">
              <a:spcBef>
                <a:spcPts val="0"/>
              </a:spcBef>
              <a:spcAft>
                <a:spcPts val="0"/>
              </a:spcAft>
              <a:defRPr/>
            </a:pPr>
            <a:r>
              <a:rPr lang="en-US" sz="1800" b="1" dirty="0" err="1" smtClean="0">
                <a:latin typeface="+mn-lt"/>
              </a:rPr>
              <a:t>Slov</a:t>
            </a:r>
            <a:r>
              <a:rPr lang="cs-CZ" sz="1800" b="1" dirty="0" smtClean="0">
                <a:latin typeface="+mn-lt"/>
              </a:rPr>
              <a:t>ensko</a:t>
            </a:r>
            <a:endParaRPr lang="en-US" sz="1800" b="1" dirty="0">
              <a:latin typeface="+mn-lt"/>
            </a:endParaRPr>
          </a:p>
          <a:p>
            <a:pPr algn="ctr" fontAlgn="auto">
              <a:spcBef>
                <a:spcPts val="0"/>
              </a:spcBef>
              <a:spcAft>
                <a:spcPts val="0"/>
              </a:spcAft>
              <a:defRPr/>
            </a:pPr>
            <a:r>
              <a:rPr lang="en-US" sz="1800" dirty="0" err="1" smtClean="0">
                <a:latin typeface="+mn-lt"/>
              </a:rPr>
              <a:t>Slov</a:t>
            </a:r>
            <a:r>
              <a:rPr lang="cs-CZ" sz="1800" dirty="0" smtClean="0">
                <a:latin typeface="+mn-lt"/>
              </a:rPr>
              <a:t>insko</a:t>
            </a:r>
            <a:endParaRPr lang="en-US" sz="1800" dirty="0">
              <a:latin typeface="+mn-lt"/>
            </a:endParaRPr>
          </a:p>
          <a:p>
            <a:pPr algn="ctr" fontAlgn="auto">
              <a:spcBef>
                <a:spcPts val="0"/>
              </a:spcBef>
              <a:spcAft>
                <a:spcPts val="0"/>
              </a:spcAft>
              <a:defRPr/>
            </a:pPr>
            <a:r>
              <a:rPr lang="en-US" sz="1800" dirty="0" err="1" smtClean="0">
                <a:latin typeface="+mn-lt"/>
              </a:rPr>
              <a:t>Tur</a:t>
            </a:r>
            <a:r>
              <a:rPr lang="cs-CZ" sz="1800" dirty="0" smtClean="0">
                <a:latin typeface="+mn-lt"/>
              </a:rPr>
              <a:t>ecko</a:t>
            </a:r>
            <a:endParaRPr lang="en-US" sz="1800" dirty="0">
              <a:latin typeface="+mn-lt"/>
            </a:endParaRPr>
          </a:p>
          <a:p>
            <a:pPr algn="ctr" fontAlgn="auto">
              <a:spcBef>
                <a:spcPts val="0"/>
              </a:spcBef>
              <a:spcAft>
                <a:spcPts val="0"/>
              </a:spcAft>
              <a:defRPr/>
            </a:pPr>
            <a:r>
              <a:rPr lang="cs-CZ" sz="1800" dirty="0" smtClean="0">
                <a:latin typeface="+mn-lt"/>
              </a:rPr>
              <a:t>Velká Británie</a:t>
            </a:r>
            <a:endParaRPr lang="en-US" sz="1800" dirty="0">
              <a:latin typeface="+mn-lt"/>
            </a:endParaRPr>
          </a:p>
          <a:p>
            <a:pPr algn="ctr" fontAlgn="auto">
              <a:spcBef>
                <a:spcPts val="0"/>
              </a:spcBef>
              <a:spcAft>
                <a:spcPts val="0"/>
              </a:spcAft>
              <a:defRPr/>
            </a:pPr>
            <a:endParaRPr lang="en-US" sz="1800" b="1" dirty="0">
              <a:latin typeface="+mn-lt"/>
            </a:endParaRPr>
          </a:p>
        </p:txBody>
      </p:sp>
      <p:sp>
        <p:nvSpPr>
          <p:cNvPr id="39" name="Rectangle 11"/>
          <p:cNvSpPr>
            <a:spLocks noChangeArrowheads="1"/>
          </p:cNvSpPr>
          <p:nvPr/>
        </p:nvSpPr>
        <p:spPr bwMode="auto">
          <a:xfrm>
            <a:off x="6115050" y="3859213"/>
            <a:ext cx="2619375" cy="646112"/>
          </a:xfrm>
          <a:prstGeom prst="rect">
            <a:avLst/>
          </a:prstGeom>
        </p:spPr>
        <p:txBody>
          <a:bodyPr tIns="182880" bIns="182880">
            <a:spAutoFit/>
          </a:bodyPr>
          <a:lstStyle/>
          <a:p>
            <a:pPr algn="ctr" fontAlgn="auto">
              <a:spcBef>
                <a:spcPts val="0"/>
              </a:spcBef>
              <a:spcAft>
                <a:spcPts val="0"/>
              </a:spcAft>
              <a:defRPr/>
            </a:pPr>
            <a:r>
              <a:rPr lang="en-US" sz="1800" b="1" dirty="0">
                <a:solidFill>
                  <a:schemeClr val="bg1"/>
                </a:solidFill>
                <a:latin typeface="+mn-lt"/>
              </a:rPr>
              <a:t>STRONG BRAND</a:t>
            </a:r>
          </a:p>
        </p:txBody>
      </p:sp>
      <p:sp>
        <p:nvSpPr>
          <p:cNvPr id="26" name="Text Placeholder 25"/>
          <p:cNvSpPr>
            <a:spLocks noGrp="1"/>
          </p:cNvSpPr>
          <p:nvPr>
            <p:ph type="body" sz="quarter" idx="4294967295"/>
          </p:nvPr>
        </p:nvSpPr>
        <p:spPr>
          <a:xfrm>
            <a:off x="349250" y="1348038"/>
            <a:ext cx="8450263" cy="706437"/>
          </a:xfrm>
        </p:spPr>
        <p:txBody>
          <a:bodyPr lIns="91440" tIns="45720" rIns="91440" bIns="45720"/>
          <a:lstStyle/>
          <a:p>
            <a:pPr marL="0" indent="0" algn="ctr" eaLnBrk="1" hangingPunct="1">
              <a:spcBef>
                <a:spcPct val="0"/>
              </a:spcBef>
              <a:buClrTx/>
              <a:buFontTx/>
              <a:buNone/>
              <a:defRPr/>
            </a:pPr>
            <a:r>
              <a:rPr lang="cs-CZ" sz="1800" b="1" kern="1200" dirty="0" smtClean="0">
                <a:solidFill>
                  <a:srgbClr val="4B4B4B"/>
                </a:solidFill>
              </a:rPr>
              <a:t>Vybraní hlavní zákazníci v Evropě</a:t>
            </a:r>
            <a:endParaRPr lang="en-US" sz="1800" b="1" kern="1200" dirty="0" smtClean="0">
              <a:solidFill>
                <a:srgbClr val="4B4B4B"/>
              </a:solidFill>
            </a:endParaRPr>
          </a:p>
          <a:p>
            <a:pPr marL="0" indent="0" algn="r" eaLnBrk="1" hangingPunct="1">
              <a:spcBef>
                <a:spcPct val="0"/>
              </a:spcBef>
              <a:buClrTx/>
              <a:buFontTx/>
              <a:buNone/>
              <a:defRPr/>
            </a:pPr>
            <a:endParaRPr lang="cs-CZ" sz="900" b="1" kern="1200" dirty="0">
              <a:solidFill>
                <a:srgbClr val="4B4B4B"/>
              </a:solidFill>
            </a:endParaRPr>
          </a:p>
        </p:txBody>
      </p:sp>
      <p:sp>
        <p:nvSpPr>
          <p:cNvPr id="30" name="Rectangle 7"/>
          <p:cNvSpPr>
            <a:spLocks noChangeArrowheads="1"/>
          </p:cNvSpPr>
          <p:nvPr/>
        </p:nvSpPr>
        <p:spPr bwMode="auto">
          <a:xfrm>
            <a:off x="4476750" y="1627950"/>
            <a:ext cx="4333875" cy="4616648"/>
          </a:xfrm>
          <a:prstGeom prst="rect">
            <a:avLst/>
          </a:prstGeom>
        </p:spPr>
        <p:txBody>
          <a:bodyPr tIns="182880" bIns="182880">
            <a:spAutoFit/>
          </a:bodyPr>
          <a:lstStyle/>
          <a:p>
            <a:pPr algn="ctr" fontAlgn="auto">
              <a:spcBef>
                <a:spcPts val="0"/>
              </a:spcBef>
              <a:spcAft>
                <a:spcPts val="0"/>
              </a:spcAft>
              <a:defRPr/>
            </a:pPr>
            <a:r>
              <a:rPr lang="cs-CZ" sz="1800" b="1" dirty="0" smtClean="0">
                <a:solidFill>
                  <a:schemeClr val="tx2"/>
                </a:solidFill>
                <a:latin typeface="+mn-lt"/>
              </a:rPr>
              <a:t>Univerzity a výzkumné instituty</a:t>
            </a:r>
            <a:endParaRPr lang="en-US" sz="1800" b="1" dirty="0">
              <a:solidFill>
                <a:schemeClr val="tx2"/>
              </a:solidFill>
              <a:latin typeface="+mn-lt"/>
            </a:endParaRPr>
          </a:p>
          <a:p>
            <a:pPr algn="ctr" fontAlgn="auto">
              <a:spcBef>
                <a:spcPts val="0"/>
              </a:spcBef>
              <a:spcAft>
                <a:spcPts val="0"/>
              </a:spcAft>
              <a:defRPr/>
            </a:pPr>
            <a:endParaRPr lang="en-US" sz="600" dirty="0">
              <a:latin typeface="+mn-lt"/>
            </a:endParaRPr>
          </a:p>
          <a:p>
            <a:pPr algn="ctr" fontAlgn="auto">
              <a:spcBef>
                <a:spcPts val="0"/>
              </a:spcBef>
              <a:spcAft>
                <a:spcPts val="0"/>
              </a:spcAft>
              <a:defRPr/>
            </a:pPr>
            <a:r>
              <a:rPr lang="en-US" sz="1800" dirty="0">
                <a:latin typeface="+mn-lt"/>
              </a:rPr>
              <a:t>Max Planck Society</a:t>
            </a:r>
          </a:p>
          <a:p>
            <a:pPr algn="ctr" fontAlgn="auto">
              <a:spcBef>
                <a:spcPts val="0"/>
              </a:spcBef>
              <a:spcAft>
                <a:spcPts val="0"/>
              </a:spcAft>
              <a:defRPr/>
            </a:pPr>
            <a:r>
              <a:rPr lang="en-US" sz="1800" dirty="0">
                <a:latin typeface="+mn-lt"/>
              </a:rPr>
              <a:t>Kings College London</a:t>
            </a:r>
          </a:p>
          <a:p>
            <a:pPr algn="ctr" fontAlgn="auto">
              <a:spcBef>
                <a:spcPts val="0"/>
              </a:spcBef>
              <a:spcAft>
                <a:spcPts val="0"/>
              </a:spcAft>
              <a:defRPr/>
            </a:pPr>
            <a:r>
              <a:rPr lang="en-US" sz="1800" dirty="0">
                <a:latin typeface="+mn-lt"/>
              </a:rPr>
              <a:t>KTH Royal Institute of Technology</a:t>
            </a:r>
          </a:p>
          <a:p>
            <a:pPr algn="ctr" fontAlgn="auto">
              <a:spcBef>
                <a:spcPts val="0"/>
              </a:spcBef>
              <a:spcAft>
                <a:spcPts val="0"/>
              </a:spcAft>
              <a:defRPr/>
            </a:pPr>
            <a:r>
              <a:rPr lang="en-US" sz="1800" dirty="0">
                <a:latin typeface="+mn-lt"/>
              </a:rPr>
              <a:t>Russian Academy of Sciences</a:t>
            </a:r>
          </a:p>
          <a:p>
            <a:pPr algn="ctr" fontAlgn="auto">
              <a:spcBef>
                <a:spcPts val="0"/>
              </a:spcBef>
              <a:spcAft>
                <a:spcPts val="0"/>
              </a:spcAft>
              <a:defRPr/>
            </a:pPr>
            <a:r>
              <a:rPr lang="en-US" sz="1800" dirty="0">
                <a:latin typeface="+mn-lt"/>
              </a:rPr>
              <a:t>University of Geneva</a:t>
            </a:r>
          </a:p>
          <a:p>
            <a:pPr algn="ctr" fontAlgn="auto">
              <a:spcBef>
                <a:spcPts val="0"/>
              </a:spcBef>
              <a:spcAft>
                <a:spcPts val="0"/>
              </a:spcAft>
              <a:defRPr/>
            </a:pPr>
            <a:r>
              <a:rPr lang="en-US" sz="1800" dirty="0">
                <a:latin typeface="+mn-lt"/>
              </a:rPr>
              <a:t>Utrecht University</a:t>
            </a:r>
          </a:p>
          <a:p>
            <a:pPr algn="ctr" fontAlgn="auto">
              <a:spcBef>
                <a:spcPts val="0"/>
              </a:spcBef>
              <a:spcAft>
                <a:spcPts val="0"/>
              </a:spcAft>
              <a:defRPr/>
            </a:pPr>
            <a:r>
              <a:rPr lang="en-US" sz="1800" dirty="0">
                <a:latin typeface="+mn-lt"/>
              </a:rPr>
              <a:t>University of Oslo </a:t>
            </a:r>
          </a:p>
          <a:p>
            <a:pPr algn="ctr" fontAlgn="auto">
              <a:spcBef>
                <a:spcPts val="0"/>
              </a:spcBef>
              <a:spcAft>
                <a:spcPts val="0"/>
              </a:spcAft>
              <a:defRPr/>
            </a:pPr>
            <a:r>
              <a:rPr lang="en-US" sz="1800" dirty="0">
                <a:latin typeface="+mn-lt"/>
              </a:rPr>
              <a:t>Catholic University in Leuven</a:t>
            </a:r>
          </a:p>
          <a:p>
            <a:pPr algn="ctr" fontAlgn="auto">
              <a:spcBef>
                <a:spcPts val="0"/>
              </a:spcBef>
              <a:spcAft>
                <a:spcPts val="0"/>
              </a:spcAft>
              <a:defRPr/>
            </a:pPr>
            <a:r>
              <a:rPr lang="en-US" sz="1800" dirty="0">
                <a:latin typeface="+mn-lt"/>
              </a:rPr>
              <a:t>University of Helsinki</a:t>
            </a:r>
          </a:p>
          <a:p>
            <a:pPr algn="ctr" fontAlgn="auto">
              <a:spcBef>
                <a:spcPts val="0"/>
              </a:spcBef>
              <a:spcAft>
                <a:spcPts val="0"/>
              </a:spcAft>
              <a:defRPr/>
            </a:pPr>
            <a:r>
              <a:rPr lang="en-US" sz="1800" dirty="0">
                <a:latin typeface="+mn-lt"/>
              </a:rPr>
              <a:t>University of Barcelona</a:t>
            </a:r>
          </a:p>
          <a:p>
            <a:pPr algn="ctr" fontAlgn="auto">
              <a:spcBef>
                <a:spcPts val="0"/>
              </a:spcBef>
              <a:spcAft>
                <a:spcPts val="0"/>
              </a:spcAft>
              <a:defRPr/>
            </a:pPr>
            <a:r>
              <a:rPr lang="en-US" sz="1800" dirty="0">
                <a:latin typeface="+mn-lt"/>
              </a:rPr>
              <a:t>University of Vienna</a:t>
            </a:r>
          </a:p>
          <a:p>
            <a:pPr algn="ctr" fontAlgn="auto">
              <a:spcBef>
                <a:spcPts val="0"/>
              </a:spcBef>
              <a:spcAft>
                <a:spcPts val="0"/>
              </a:spcAft>
              <a:defRPr/>
            </a:pPr>
            <a:r>
              <a:rPr lang="en-US" sz="1800" b="1" dirty="0" smtClean="0">
                <a:latin typeface="+mn-lt"/>
              </a:rPr>
              <a:t>Masaryk</a:t>
            </a:r>
            <a:r>
              <a:rPr lang="cs-CZ" sz="1800" b="1" dirty="0" smtClean="0">
                <a:latin typeface="+mn-lt"/>
              </a:rPr>
              <a:t>ova u</a:t>
            </a:r>
            <a:r>
              <a:rPr lang="en-US" sz="1800" b="1" dirty="0" err="1" smtClean="0">
                <a:latin typeface="+mn-lt"/>
              </a:rPr>
              <a:t>niver</a:t>
            </a:r>
            <a:r>
              <a:rPr lang="cs-CZ" sz="1800" b="1" dirty="0" smtClean="0">
                <a:latin typeface="+mn-lt"/>
              </a:rPr>
              <a:t>zita </a:t>
            </a:r>
            <a:r>
              <a:rPr lang="en-US" sz="1800" b="1" dirty="0" smtClean="0">
                <a:latin typeface="+mn-lt"/>
              </a:rPr>
              <a:t>Brno</a:t>
            </a:r>
            <a:endParaRPr lang="en-US" sz="1800" b="1" dirty="0">
              <a:latin typeface="+mn-lt"/>
            </a:endParaRPr>
          </a:p>
          <a:p>
            <a:pPr algn="ctr" fontAlgn="auto">
              <a:spcBef>
                <a:spcPts val="0"/>
              </a:spcBef>
              <a:spcAft>
                <a:spcPts val="0"/>
              </a:spcAft>
              <a:defRPr/>
            </a:pPr>
            <a:r>
              <a:rPr lang="cs-CZ" sz="1800" b="1" dirty="0" smtClean="0">
                <a:latin typeface="+mn-lt"/>
              </a:rPr>
              <a:t>Západočeská u</a:t>
            </a:r>
            <a:r>
              <a:rPr lang="en-US" sz="1800" b="1" dirty="0" err="1" smtClean="0">
                <a:latin typeface="+mn-lt"/>
              </a:rPr>
              <a:t>niversity</a:t>
            </a:r>
            <a:r>
              <a:rPr lang="en-US" sz="1800" b="1" dirty="0" smtClean="0">
                <a:latin typeface="+mn-lt"/>
              </a:rPr>
              <a:t> </a:t>
            </a:r>
            <a:r>
              <a:rPr lang="cs-CZ" sz="1800" b="1" dirty="0" smtClean="0">
                <a:latin typeface="+mn-lt"/>
              </a:rPr>
              <a:t>Plzeň</a:t>
            </a:r>
            <a:endParaRPr lang="en-US" sz="1800" b="1" dirty="0">
              <a:latin typeface="+mn-lt"/>
            </a:endParaRPr>
          </a:p>
          <a:p>
            <a:pPr algn="ctr" fontAlgn="auto">
              <a:spcBef>
                <a:spcPts val="0"/>
              </a:spcBef>
              <a:spcAft>
                <a:spcPts val="0"/>
              </a:spcAft>
              <a:defRPr/>
            </a:pPr>
            <a:r>
              <a:rPr lang="cs-CZ" sz="1800" b="1" dirty="0" smtClean="0">
                <a:latin typeface="+mn-lt"/>
              </a:rPr>
              <a:t>Projekt </a:t>
            </a:r>
            <a:r>
              <a:rPr lang="en-US" sz="1800" b="1" dirty="0" smtClean="0">
                <a:latin typeface="+mn-lt"/>
              </a:rPr>
              <a:t>IPN </a:t>
            </a:r>
            <a:r>
              <a:rPr lang="cs-CZ" sz="1800" b="1" dirty="0">
                <a:latin typeface="+mn-lt"/>
              </a:rPr>
              <a:t>m</a:t>
            </a:r>
            <a:r>
              <a:rPr lang="en-US" sz="1800" b="1" dirty="0" err="1" smtClean="0">
                <a:latin typeface="+mn-lt"/>
              </a:rPr>
              <a:t>etodika</a:t>
            </a:r>
            <a:endParaRPr lang="en-US" sz="1800" b="1" dirty="0">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914400" y="174625"/>
            <a:ext cx="5172075" cy="1100138"/>
          </a:xfrm>
          <a:prstGeom prst="rect">
            <a:avLst/>
          </a:prstGeom>
          <a:noFill/>
          <a:ln w="9525">
            <a:noFill/>
            <a:miter lim="800000"/>
            <a:headEnd/>
            <a:tailEnd/>
          </a:ln>
        </p:spPr>
      </p:pic>
      <p:pic>
        <p:nvPicPr>
          <p:cNvPr id="402435" name="Picture 3"/>
          <p:cNvPicPr>
            <a:picLocks noChangeAspect="1" noChangeArrowheads="1"/>
          </p:cNvPicPr>
          <p:nvPr/>
        </p:nvPicPr>
        <p:blipFill>
          <a:blip r:embed="rId4" cstate="print"/>
          <a:srcRect/>
          <a:stretch>
            <a:fillRect/>
          </a:stretch>
        </p:blipFill>
        <p:spPr bwMode="auto">
          <a:xfrm>
            <a:off x="346075" y="1363663"/>
            <a:ext cx="8505825" cy="1619250"/>
          </a:xfrm>
          <a:prstGeom prst="rect">
            <a:avLst/>
          </a:prstGeom>
          <a:noFill/>
          <a:ln w="9525">
            <a:solidFill>
              <a:schemeClr val="tx2"/>
            </a:solidFill>
            <a:miter lim="800000"/>
            <a:headEnd/>
            <a:tailEnd/>
          </a:ln>
          <a:effectLst>
            <a:outerShdw blurRad="50800" dist="38100" dir="8100000" algn="tr" rotWithShape="0">
              <a:prstClr val="black">
                <a:alpha val="40000"/>
              </a:prstClr>
            </a:outerShdw>
          </a:effectLst>
        </p:spPr>
      </p:pic>
      <p:pic>
        <p:nvPicPr>
          <p:cNvPr id="29700" name="Picture 5"/>
          <p:cNvPicPr>
            <a:picLocks noChangeAspect="1" noChangeArrowheads="1"/>
          </p:cNvPicPr>
          <p:nvPr/>
        </p:nvPicPr>
        <p:blipFill>
          <a:blip r:embed="rId5" cstate="print"/>
          <a:srcRect/>
          <a:stretch>
            <a:fillRect/>
          </a:stretch>
        </p:blipFill>
        <p:spPr bwMode="auto">
          <a:xfrm>
            <a:off x="333375" y="3116263"/>
            <a:ext cx="8505825" cy="3571875"/>
          </a:xfrm>
          <a:prstGeom prst="rect">
            <a:avLst/>
          </a:prstGeom>
          <a:noFill/>
          <a:ln w="9525">
            <a:noFill/>
            <a:miter lim="800000"/>
            <a:headEnd/>
            <a:tailEnd/>
          </a:ln>
        </p:spPr>
      </p:pic>
      <p:sp>
        <p:nvSpPr>
          <p:cNvPr id="8" name="Rectangle 7"/>
          <p:cNvSpPr/>
          <p:nvPr/>
        </p:nvSpPr>
        <p:spPr>
          <a:xfrm>
            <a:off x="3016250" y="1733550"/>
            <a:ext cx="4981575" cy="382588"/>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0525" y="0"/>
            <a:ext cx="8267700" cy="836613"/>
          </a:xfrm>
        </p:spPr>
        <p:txBody>
          <a:bodyPr/>
          <a:lstStyle/>
          <a:p>
            <a:r>
              <a:rPr lang="cs-CZ" dirty="0" smtClean="0"/>
              <a:t>Porovnávání zemí</a:t>
            </a:r>
            <a:r>
              <a:rPr lang="en-GB" dirty="0" smtClean="0"/>
              <a:t> – </a:t>
            </a:r>
            <a:r>
              <a:rPr lang="cs-CZ" dirty="0" smtClean="0"/>
              <a:t>monitorování p</a:t>
            </a:r>
            <a:r>
              <a:rPr lang="en-GB" dirty="0" err="1" smtClean="0"/>
              <a:t>rodu</a:t>
            </a:r>
            <a:r>
              <a:rPr lang="cs-CZ" dirty="0" smtClean="0"/>
              <a:t>k</a:t>
            </a:r>
            <a:r>
              <a:rPr lang="en-GB" dirty="0" err="1" smtClean="0"/>
              <a:t>tivity</a:t>
            </a:r>
            <a:endParaRPr lang="en-US" dirty="0" smtClean="0"/>
          </a:p>
        </p:txBody>
      </p:sp>
      <p:sp>
        <p:nvSpPr>
          <p:cNvPr id="4" name="Left Arrow 3"/>
          <p:cNvSpPr/>
          <p:nvPr/>
        </p:nvSpPr>
        <p:spPr bwMode="auto">
          <a:xfrm>
            <a:off x="8601075" y="3062288"/>
            <a:ext cx="388938" cy="207962"/>
          </a:xfrm>
          <a:prstGeom prst="leftArrow">
            <a:avLst/>
          </a:prstGeom>
          <a:solidFill>
            <a:schemeClr val="tx2"/>
          </a:solidFill>
          <a:ln w="9525" cap="flat" cmpd="sng" algn="ctr">
            <a:solidFill>
              <a:schemeClr val="tx2"/>
            </a:solidFill>
            <a:prstDash val="solid"/>
            <a:round/>
            <a:headEnd type="none" w="med" len="med"/>
            <a:tailEnd type="none" w="med" len="med"/>
          </a:ln>
          <a:effectLst/>
        </p:spPr>
        <p:txBody>
          <a:bodyPr lIns="0" tIns="0" rIns="182880" bIns="0"/>
          <a:lstStyle/>
          <a:p>
            <a:pPr>
              <a:spcBef>
                <a:spcPct val="50000"/>
              </a:spcBef>
              <a:defRPr/>
            </a:pPr>
            <a:endParaRPr lang="en-US">
              <a:ln>
                <a:solidFill>
                  <a:schemeClr val="tx2"/>
                </a:solidFill>
              </a:ln>
              <a:latin typeface="Arial" pitchFamily="34" charset="0"/>
            </a:endParaRPr>
          </a:p>
        </p:txBody>
      </p:sp>
      <p:pic>
        <p:nvPicPr>
          <p:cNvPr id="30724" name="Picture 18"/>
          <p:cNvPicPr>
            <a:picLocks noChangeAspect="1" noChangeArrowheads="1"/>
          </p:cNvPicPr>
          <p:nvPr/>
        </p:nvPicPr>
        <p:blipFill>
          <a:blip r:embed="rId3" cstate="print"/>
          <a:srcRect/>
          <a:stretch>
            <a:fillRect/>
          </a:stretch>
        </p:blipFill>
        <p:spPr bwMode="auto">
          <a:xfrm>
            <a:off x="0" y="885825"/>
            <a:ext cx="7659688" cy="5397500"/>
          </a:xfrm>
          <a:prstGeom prst="rect">
            <a:avLst/>
          </a:prstGeom>
          <a:noFill/>
          <a:ln w="9525">
            <a:noFill/>
            <a:miter lim="800000"/>
            <a:headEnd/>
            <a:tailEnd/>
          </a:ln>
        </p:spPr>
      </p:pic>
      <p:pic>
        <p:nvPicPr>
          <p:cNvPr id="30725" name="Picture 17"/>
          <p:cNvPicPr>
            <a:picLocks noChangeAspect="1" noChangeArrowheads="1"/>
          </p:cNvPicPr>
          <p:nvPr/>
        </p:nvPicPr>
        <p:blipFill>
          <a:blip r:embed="rId4" cstate="print"/>
          <a:srcRect l="5367" t="73746" r="84331"/>
          <a:stretch>
            <a:fillRect/>
          </a:stretch>
        </p:blipFill>
        <p:spPr bwMode="auto">
          <a:xfrm>
            <a:off x="7346950" y="4508500"/>
            <a:ext cx="701675" cy="187325"/>
          </a:xfrm>
          <a:prstGeom prst="rect">
            <a:avLst/>
          </a:prstGeom>
          <a:noFill/>
          <a:ln w="9525">
            <a:noFill/>
            <a:miter lim="800000"/>
            <a:headEnd/>
            <a:tailEnd/>
          </a:ln>
        </p:spPr>
      </p:pic>
      <p:pic>
        <p:nvPicPr>
          <p:cNvPr id="30726" name="Picture 18"/>
          <p:cNvPicPr>
            <a:picLocks noChangeAspect="1" noChangeArrowheads="1"/>
          </p:cNvPicPr>
          <p:nvPr/>
        </p:nvPicPr>
        <p:blipFill>
          <a:blip r:embed="rId4" cstate="print"/>
          <a:srcRect l="5367" t="39474" r="84331" b="34088"/>
          <a:stretch>
            <a:fillRect/>
          </a:stretch>
        </p:blipFill>
        <p:spPr bwMode="auto">
          <a:xfrm>
            <a:off x="7381875" y="2679700"/>
            <a:ext cx="712788" cy="190500"/>
          </a:xfrm>
          <a:prstGeom prst="rect">
            <a:avLst/>
          </a:prstGeom>
          <a:noFill/>
          <a:ln w="9525">
            <a:noFill/>
            <a:miter lim="800000"/>
            <a:headEnd/>
            <a:tailEnd/>
          </a:ln>
        </p:spPr>
      </p:pic>
      <p:pic>
        <p:nvPicPr>
          <p:cNvPr id="30727" name="Picture 19"/>
          <p:cNvPicPr>
            <a:picLocks noChangeAspect="1" noChangeArrowheads="1"/>
          </p:cNvPicPr>
          <p:nvPr/>
        </p:nvPicPr>
        <p:blipFill>
          <a:blip r:embed="rId4" cstate="print"/>
          <a:srcRect l="5367" t="8139" r="84331" b="61015"/>
          <a:stretch>
            <a:fillRect/>
          </a:stretch>
        </p:blipFill>
        <p:spPr bwMode="auto">
          <a:xfrm>
            <a:off x="7354888" y="1296988"/>
            <a:ext cx="711200" cy="223837"/>
          </a:xfrm>
          <a:prstGeom prst="rect">
            <a:avLst/>
          </a:prstGeom>
          <a:noFill/>
          <a:ln w="9525">
            <a:noFill/>
            <a:miter lim="800000"/>
            <a:headEnd/>
            <a:tailEnd/>
          </a:ln>
        </p:spPr>
      </p:pic>
      <p:pic>
        <p:nvPicPr>
          <p:cNvPr id="30728" name="Picture 17"/>
          <p:cNvPicPr>
            <a:picLocks noChangeAspect="1" noChangeArrowheads="1"/>
          </p:cNvPicPr>
          <p:nvPr/>
        </p:nvPicPr>
        <p:blipFill>
          <a:blip r:embed="rId4" cstate="print"/>
          <a:srcRect l="35048" t="37025" r="56032" b="35068"/>
          <a:stretch>
            <a:fillRect/>
          </a:stretch>
        </p:blipFill>
        <p:spPr bwMode="auto">
          <a:xfrm>
            <a:off x="7378700" y="3295650"/>
            <a:ext cx="617538" cy="203200"/>
          </a:xfrm>
          <a:prstGeom prst="rect">
            <a:avLst/>
          </a:prstGeom>
          <a:noFill/>
          <a:ln w="9525">
            <a:noFill/>
            <a:miter lim="800000"/>
            <a:headEnd/>
            <a:tailEnd/>
          </a:ln>
        </p:spPr>
      </p:pic>
      <p:pic>
        <p:nvPicPr>
          <p:cNvPr id="30729" name="Picture 17"/>
          <p:cNvPicPr>
            <a:picLocks noChangeAspect="1" noChangeArrowheads="1"/>
          </p:cNvPicPr>
          <p:nvPr/>
        </p:nvPicPr>
        <p:blipFill>
          <a:blip r:embed="rId4" cstate="print"/>
          <a:srcRect l="35048" r="56032" b="61995"/>
          <a:stretch>
            <a:fillRect/>
          </a:stretch>
        </p:blipFill>
        <p:spPr bwMode="auto">
          <a:xfrm>
            <a:off x="7372350" y="1574800"/>
            <a:ext cx="615950" cy="274638"/>
          </a:xfrm>
          <a:prstGeom prst="rect">
            <a:avLst/>
          </a:prstGeom>
          <a:noFill/>
          <a:ln w="9525">
            <a:noFill/>
            <a:miter lim="800000"/>
            <a:headEnd/>
            <a:tailEnd/>
          </a:ln>
        </p:spPr>
      </p:pic>
      <p:pic>
        <p:nvPicPr>
          <p:cNvPr id="30730" name="Picture 17"/>
          <p:cNvPicPr>
            <a:picLocks noChangeAspect="1" noChangeArrowheads="1"/>
          </p:cNvPicPr>
          <p:nvPr/>
        </p:nvPicPr>
        <p:blipFill>
          <a:blip r:embed="rId4" cstate="print"/>
          <a:srcRect l="64729" t="9119" r="24352" b="62975"/>
          <a:stretch>
            <a:fillRect/>
          </a:stretch>
        </p:blipFill>
        <p:spPr bwMode="auto">
          <a:xfrm>
            <a:off x="7389813" y="2413000"/>
            <a:ext cx="754062" cy="203200"/>
          </a:xfrm>
          <a:prstGeom prst="rect">
            <a:avLst/>
          </a:prstGeom>
          <a:noFill/>
          <a:ln w="9525">
            <a:noFill/>
            <a:miter lim="800000"/>
            <a:headEnd/>
            <a:tailEnd/>
          </a:ln>
        </p:spPr>
      </p:pic>
      <p:pic>
        <p:nvPicPr>
          <p:cNvPr id="30731" name="Picture 17"/>
          <p:cNvPicPr>
            <a:picLocks noChangeAspect="1" noChangeArrowheads="1"/>
          </p:cNvPicPr>
          <p:nvPr/>
        </p:nvPicPr>
        <p:blipFill>
          <a:blip r:embed="rId4" cstate="print"/>
          <a:srcRect l="64729" t="39473" r="18199" b="29681"/>
          <a:stretch>
            <a:fillRect/>
          </a:stretch>
        </p:blipFill>
        <p:spPr bwMode="auto">
          <a:xfrm>
            <a:off x="7381875" y="3062288"/>
            <a:ext cx="1181100" cy="223837"/>
          </a:xfrm>
          <a:prstGeom prst="rect">
            <a:avLst/>
          </a:prstGeom>
          <a:noFill/>
          <a:ln w="9525">
            <a:solidFill>
              <a:schemeClr val="tx2"/>
            </a:solidFill>
            <a:miter lim="800000"/>
            <a:headEnd/>
            <a:tailEnd/>
          </a:ln>
        </p:spPr>
      </p:pic>
      <p:pic>
        <p:nvPicPr>
          <p:cNvPr id="30732" name="Picture 18"/>
          <p:cNvPicPr>
            <a:picLocks noChangeAspect="1" noChangeArrowheads="1"/>
          </p:cNvPicPr>
          <p:nvPr/>
        </p:nvPicPr>
        <p:blipFill>
          <a:blip r:embed="rId3" cstate="print"/>
          <a:srcRect l="5646" t="95601" r="84221" b="66"/>
          <a:stretch>
            <a:fillRect/>
          </a:stretch>
        </p:blipFill>
        <p:spPr bwMode="auto">
          <a:xfrm>
            <a:off x="7358063" y="3997325"/>
            <a:ext cx="712787" cy="215900"/>
          </a:xfrm>
          <a:prstGeom prst="rect">
            <a:avLst/>
          </a:prstGeom>
          <a:noFill/>
          <a:ln w="9525">
            <a:noFill/>
            <a:miter lim="800000"/>
            <a:headEnd/>
            <a:tailEnd/>
          </a:ln>
        </p:spPr>
      </p:pic>
      <p:graphicFrame>
        <p:nvGraphicFramePr>
          <p:cNvPr id="5" name="Content Placeholder 7"/>
          <p:cNvGraphicFramePr>
            <a:graphicFrameLocks noGrp="1"/>
          </p:cNvGraphicFramePr>
          <p:nvPr>
            <p:ph idx="1"/>
          </p:nvPr>
        </p:nvGraphicFramePr>
        <p:xfrm>
          <a:off x="748526" y="922377"/>
          <a:ext cx="3649106" cy="20002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0525" y="200025"/>
            <a:ext cx="8267700" cy="836613"/>
          </a:xfrm>
        </p:spPr>
        <p:txBody>
          <a:bodyPr/>
          <a:lstStyle/>
          <a:p>
            <a:r>
              <a:rPr lang="en-GB" dirty="0" err="1" smtClean="0"/>
              <a:t>InCites</a:t>
            </a:r>
            <a:r>
              <a:rPr lang="en-GB" dirty="0" smtClean="0"/>
              <a:t> – </a:t>
            </a:r>
            <a:r>
              <a:rPr lang="cs-CZ" dirty="0" smtClean="0"/>
              <a:t>Srovnávání zemí a Normalizovaný citační vliv </a:t>
            </a:r>
            <a:r>
              <a:rPr lang="en-US" dirty="0" smtClean="0"/>
              <a:t>(</a:t>
            </a:r>
            <a:r>
              <a:rPr lang="en-GB" dirty="0" smtClean="0"/>
              <a:t>Normalized Citation Impact)</a:t>
            </a:r>
            <a:endParaRPr lang="en-US" dirty="0" smtClean="0"/>
          </a:p>
        </p:txBody>
      </p:sp>
      <p:pic>
        <p:nvPicPr>
          <p:cNvPr id="31747" name="Picture 18"/>
          <p:cNvPicPr>
            <a:picLocks noChangeAspect="1" noChangeArrowheads="1"/>
          </p:cNvPicPr>
          <p:nvPr/>
        </p:nvPicPr>
        <p:blipFill>
          <a:blip r:embed="rId3" cstate="print"/>
          <a:srcRect/>
          <a:stretch>
            <a:fillRect/>
          </a:stretch>
        </p:blipFill>
        <p:spPr bwMode="auto">
          <a:xfrm>
            <a:off x="171450" y="1012825"/>
            <a:ext cx="7600950" cy="5259388"/>
          </a:xfrm>
          <a:prstGeom prst="rect">
            <a:avLst/>
          </a:prstGeom>
          <a:noFill/>
          <a:ln w="9525">
            <a:noFill/>
            <a:miter lim="800000"/>
            <a:headEnd/>
            <a:tailEnd/>
          </a:ln>
        </p:spPr>
      </p:pic>
      <p:cxnSp>
        <p:nvCxnSpPr>
          <p:cNvPr id="4" name="Straight Connector 3"/>
          <p:cNvCxnSpPr/>
          <p:nvPr/>
        </p:nvCxnSpPr>
        <p:spPr>
          <a:xfrm>
            <a:off x="577850" y="3678238"/>
            <a:ext cx="6811963" cy="0"/>
          </a:xfrm>
          <a:prstGeom prst="line">
            <a:avLst/>
          </a:prstGeom>
          <a:ln>
            <a:solidFill>
              <a:srgbClr val="FF130D"/>
            </a:solidFill>
          </a:ln>
          <a:effectLst/>
        </p:spPr>
        <p:style>
          <a:lnRef idx="2">
            <a:schemeClr val="accent6"/>
          </a:lnRef>
          <a:fillRef idx="0">
            <a:schemeClr val="accent6"/>
          </a:fillRef>
          <a:effectRef idx="1">
            <a:schemeClr val="accent6"/>
          </a:effectRef>
          <a:fontRef idx="minor">
            <a:schemeClr val="tx1"/>
          </a:fontRef>
        </p:style>
      </p:cxnSp>
      <p:sp>
        <p:nvSpPr>
          <p:cNvPr id="13" name="Rectangular Callout 12"/>
          <p:cNvSpPr/>
          <p:nvPr/>
        </p:nvSpPr>
        <p:spPr bwMode="auto">
          <a:xfrm>
            <a:off x="617537" y="1033153"/>
            <a:ext cx="2291918" cy="1163782"/>
          </a:xfrm>
          <a:prstGeom prst="wedgeRectCallout">
            <a:avLst>
              <a:gd name="adj1" fmla="val -23352"/>
              <a:gd name="adj2" fmla="val 177324"/>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72000" tIns="0" rIns="72000" bIns="0" anchor="ctr"/>
          <a:lstStyle/>
          <a:p>
            <a:pPr algn="ctr">
              <a:defRPr/>
            </a:pPr>
            <a:r>
              <a:rPr lang="cs-CZ" sz="1800" dirty="0" smtClean="0"/>
              <a:t>Červená čára naznačuje  celosvětový průměr citačního vlivu</a:t>
            </a:r>
            <a:endParaRPr lang="en-US" sz="1800" dirty="0"/>
          </a:p>
        </p:txBody>
      </p:sp>
      <p:sp>
        <p:nvSpPr>
          <p:cNvPr id="15" name="Rectangular Callout 14"/>
          <p:cNvSpPr/>
          <p:nvPr/>
        </p:nvSpPr>
        <p:spPr bwMode="auto">
          <a:xfrm>
            <a:off x="3601213" y="1068779"/>
            <a:ext cx="3405228" cy="996312"/>
          </a:xfrm>
          <a:prstGeom prst="wedgeRectCallout">
            <a:avLst>
              <a:gd name="adj1" fmla="val 34073"/>
              <a:gd name="adj2" fmla="val 11613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lstStyle/>
          <a:p>
            <a:pPr algn="ctr">
              <a:defRPr/>
            </a:pPr>
            <a:r>
              <a:rPr lang="cs-CZ" sz="1800" dirty="0" smtClean="0"/>
              <a:t>Citační vliv ukazuje konstantní růst</a:t>
            </a:r>
            <a:r>
              <a:rPr lang="en-GB" sz="1800" dirty="0" smtClean="0"/>
              <a:t>, </a:t>
            </a:r>
            <a:r>
              <a:rPr lang="cs-CZ" sz="1800" dirty="0" smtClean="0"/>
              <a:t>což je dobrým znamením zlepšeného vědeckého výkonu</a:t>
            </a:r>
            <a:endParaRPr lang="en-US" sz="1800" dirty="0"/>
          </a:p>
        </p:txBody>
      </p:sp>
      <p:sp>
        <p:nvSpPr>
          <p:cNvPr id="25" name="Left Arrow 24"/>
          <p:cNvSpPr/>
          <p:nvPr/>
        </p:nvSpPr>
        <p:spPr bwMode="auto">
          <a:xfrm>
            <a:off x="8510588" y="2838450"/>
            <a:ext cx="388937" cy="207963"/>
          </a:xfrm>
          <a:prstGeom prst="leftArrow">
            <a:avLst/>
          </a:prstGeom>
          <a:solidFill>
            <a:schemeClr val="tx2"/>
          </a:solidFill>
          <a:ln w="9525" cap="flat" cmpd="sng" algn="ctr">
            <a:solidFill>
              <a:schemeClr val="tx2"/>
            </a:solidFill>
            <a:prstDash val="solid"/>
            <a:round/>
            <a:headEnd type="none" w="med" len="med"/>
            <a:tailEnd type="none" w="med" len="med"/>
          </a:ln>
          <a:effectLst/>
        </p:spPr>
        <p:txBody>
          <a:bodyPr lIns="0" tIns="0" rIns="182880" bIns="0"/>
          <a:lstStyle/>
          <a:p>
            <a:pPr>
              <a:spcBef>
                <a:spcPct val="50000"/>
              </a:spcBef>
              <a:defRPr/>
            </a:pPr>
            <a:endParaRPr lang="en-US">
              <a:ln>
                <a:solidFill>
                  <a:schemeClr val="tx2"/>
                </a:solidFill>
              </a:ln>
              <a:latin typeface="Arial" pitchFamily="34" charset="0"/>
            </a:endParaRPr>
          </a:p>
        </p:txBody>
      </p:sp>
      <p:pic>
        <p:nvPicPr>
          <p:cNvPr id="31752" name="Picture 25"/>
          <p:cNvPicPr>
            <a:picLocks noChangeAspect="1" noChangeArrowheads="1"/>
          </p:cNvPicPr>
          <p:nvPr/>
        </p:nvPicPr>
        <p:blipFill>
          <a:blip r:embed="rId4" cstate="print"/>
          <a:srcRect l="5367" t="73746" r="84331"/>
          <a:stretch>
            <a:fillRect/>
          </a:stretch>
        </p:blipFill>
        <p:spPr bwMode="auto">
          <a:xfrm>
            <a:off x="7426325" y="3594100"/>
            <a:ext cx="701675" cy="187325"/>
          </a:xfrm>
          <a:prstGeom prst="rect">
            <a:avLst/>
          </a:prstGeom>
          <a:noFill/>
          <a:ln w="9525">
            <a:noFill/>
            <a:miter lim="800000"/>
            <a:headEnd/>
            <a:tailEnd/>
          </a:ln>
        </p:spPr>
      </p:pic>
      <p:pic>
        <p:nvPicPr>
          <p:cNvPr id="31753" name="Picture 26"/>
          <p:cNvPicPr>
            <a:picLocks noChangeAspect="1" noChangeArrowheads="1"/>
          </p:cNvPicPr>
          <p:nvPr/>
        </p:nvPicPr>
        <p:blipFill>
          <a:blip r:embed="rId4" cstate="print"/>
          <a:srcRect l="5367" t="39474" r="84331" b="34088"/>
          <a:stretch>
            <a:fillRect/>
          </a:stretch>
        </p:blipFill>
        <p:spPr bwMode="auto">
          <a:xfrm>
            <a:off x="7312025" y="1563688"/>
            <a:ext cx="712788" cy="190500"/>
          </a:xfrm>
          <a:prstGeom prst="rect">
            <a:avLst/>
          </a:prstGeom>
          <a:noFill/>
          <a:ln w="9525">
            <a:noFill/>
            <a:miter lim="800000"/>
            <a:headEnd/>
            <a:tailEnd/>
          </a:ln>
        </p:spPr>
      </p:pic>
      <p:pic>
        <p:nvPicPr>
          <p:cNvPr id="31754" name="Picture 27"/>
          <p:cNvPicPr>
            <a:picLocks noChangeAspect="1" noChangeArrowheads="1"/>
          </p:cNvPicPr>
          <p:nvPr/>
        </p:nvPicPr>
        <p:blipFill>
          <a:blip r:embed="rId4" cstate="print"/>
          <a:srcRect l="5367" t="8139" r="84331" b="61015"/>
          <a:stretch>
            <a:fillRect/>
          </a:stretch>
        </p:blipFill>
        <p:spPr bwMode="auto">
          <a:xfrm>
            <a:off x="7426325" y="3763963"/>
            <a:ext cx="712788" cy="223837"/>
          </a:xfrm>
          <a:prstGeom prst="rect">
            <a:avLst/>
          </a:prstGeom>
          <a:noFill/>
          <a:ln w="9525">
            <a:noFill/>
            <a:miter lim="800000"/>
            <a:headEnd/>
            <a:tailEnd/>
          </a:ln>
        </p:spPr>
      </p:pic>
      <p:pic>
        <p:nvPicPr>
          <p:cNvPr id="31755" name="Picture 17"/>
          <p:cNvPicPr>
            <a:picLocks noChangeAspect="1" noChangeArrowheads="1"/>
          </p:cNvPicPr>
          <p:nvPr/>
        </p:nvPicPr>
        <p:blipFill>
          <a:blip r:embed="rId4" cstate="print"/>
          <a:srcRect l="35048" t="37025" r="56032" b="35068"/>
          <a:stretch>
            <a:fillRect/>
          </a:stretch>
        </p:blipFill>
        <p:spPr bwMode="auto">
          <a:xfrm>
            <a:off x="7319963" y="2243138"/>
            <a:ext cx="615950" cy="201612"/>
          </a:xfrm>
          <a:prstGeom prst="rect">
            <a:avLst/>
          </a:prstGeom>
          <a:noFill/>
          <a:ln w="9525">
            <a:noFill/>
            <a:miter lim="800000"/>
            <a:headEnd/>
            <a:tailEnd/>
          </a:ln>
        </p:spPr>
      </p:pic>
      <p:pic>
        <p:nvPicPr>
          <p:cNvPr id="31756" name="Picture 17"/>
          <p:cNvPicPr>
            <a:picLocks noChangeAspect="1" noChangeArrowheads="1"/>
          </p:cNvPicPr>
          <p:nvPr/>
        </p:nvPicPr>
        <p:blipFill>
          <a:blip r:embed="rId4" cstate="print"/>
          <a:srcRect l="35048" r="56032" b="61995"/>
          <a:stretch>
            <a:fillRect/>
          </a:stretch>
        </p:blipFill>
        <p:spPr bwMode="auto">
          <a:xfrm>
            <a:off x="7312025" y="1755775"/>
            <a:ext cx="617538" cy="274638"/>
          </a:xfrm>
          <a:prstGeom prst="rect">
            <a:avLst/>
          </a:prstGeom>
          <a:noFill/>
          <a:ln w="9525">
            <a:noFill/>
            <a:miter lim="800000"/>
            <a:headEnd/>
            <a:tailEnd/>
          </a:ln>
        </p:spPr>
      </p:pic>
      <p:pic>
        <p:nvPicPr>
          <p:cNvPr id="31757" name="Picture 17"/>
          <p:cNvPicPr>
            <a:picLocks noChangeAspect="1" noChangeArrowheads="1"/>
          </p:cNvPicPr>
          <p:nvPr/>
        </p:nvPicPr>
        <p:blipFill>
          <a:blip r:embed="rId4" cstate="print"/>
          <a:srcRect l="64729" t="9119" r="24352" b="62975"/>
          <a:stretch>
            <a:fillRect/>
          </a:stretch>
        </p:blipFill>
        <p:spPr bwMode="auto">
          <a:xfrm>
            <a:off x="7319963" y="2084388"/>
            <a:ext cx="754062" cy="201612"/>
          </a:xfrm>
          <a:prstGeom prst="rect">
            <a:avLst/>
          </a:prstGeom>
          <a:noFill/>
          <a:ln w="9525">
            <a:noFill/>
            <a:miter lim="800000"/>
            <a:headEnd/>
            <a:tailEnd/>
          </a:ln>
        </p:spPr>
      </p:pic>
      <p:pic>
        <p:nvPicPr>
          <p:cNvPr id="31758" name="Picture 17"/>
          <p:cNvPicPr>
            <a:picLocks noChangeAspect="1" noChangeArrowheads="1"/>
          </p:cNvPicPr>
          <p:nvPr/>
        </p:nvPicPr>
        <p:blipFill>
          <a:blip r:embed="rId4" cstate="print"/>
          <a:srcRect l="64729" t="39473" r="18199" b="29681"/>
          <a:stretch>
            <a:fillRect/>
          </a:stretch>
        </p:blipFill>
        <p:spPr bwMode="auto">
          <a:xfrm>
            <a:off x="7291388" y="2838450"/>
            <a:ext cx="1179512" cy="223838"/>
          </a:xfrm>
          <a:prstGeom prst="rect">
            <a:avLst/>
          </a:prstGeom>
          <a:noFill/>
          <a:ln w="9525">
            <a:solidFill>
              <a:schemeClr val="tx2"/>
            </a:solidFill>
            <a:miter lim="800000"/>
            <a:headEnd/>
            <a:tailEnd/>
          </a:ln>
        </p:spPr>
      </p:pic>
      <p:pic>
        <p:nvPicPr>
          <p:cNvPr id="31759" name="Picture 18"/>
          <p:cNvPicPr>
            <a:picLocks noChangeAspect="1" noChangeArrowheads="1"/>
          </p:cNvPicPr>
          <p:nvPr/>
        </p:nvPicPr>
        <p:blipFill>
          <a:blip r:embed="rId5" cstate="print"/>
          <a:srcRect l="5646" t="95601" r="84221" b="66"/>
          <a:stretch>
            <a:fillRect/>
          </a:stretch>
        </p:blipFill>
        <p:spPr bwMode="auto">
          <a:xfrm>
            <a:off x="7288213" y="3179763"/>
            <a:ext cx="711200" cy="214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2000"/>
                                        <p:tgtEl>
                                          <p:spTgt spid="1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fade">
                                      <p:cBhvr>
                                        <p:cTn id="15" dur="2000"/>
                                        <p:tgtEl>
                                          <p:spTgt spid="1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5"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069975" y="1114425"/>
            <a:ext cx="7369175" cy="5133975"/>
          </a:xfrm>
          <a:prstGeom prst="rect">
            <a:avLst/>
          </a:prstGeom>
          <a:noFill/>
          <a:ln w="9525">
            <a:noFill/>
            <a:miter lim="800000"/>
            <a:headEnd/>
            <a:tailEnd/>
          </a:ln>
        </p:spPr>
        <p:txBody>
          <a:bodyPr lIns="0" tIns="0" rIns="182880" bIns="0"/>
          <a:lstStyle/>
          <a:p>
            <a:pPr marL="228600" indent="-228600" eaLnBrk="0" hangingPunct="0">
              <a:spcBef>
                <a:spcPct val="50000"/>
              </a:spcBef>
              <a:buClr>
                <a:schemeClr val="tx2"/>
              </a:buClr>
              <a:buFontTx/>
              <a:buChar char="•"/>
              <a:defRPr/>
            </a:pPr>
            <a:r>
              <a:rPr lang="cs-CZ" kern="0" dirty="0" smtClean="0">
                <a:latin typeface="+mn-lt"/>
                <a:cs typeface="+mn-cs"/>
              </a:rPr>
              <a:t>Mezinárodní spolupráce na poli VaV se zintenzivnila a je často vnímána jako indikátor kvality a způsobu jak vytvářet a šířit vědecké znalosti</a:t>
            </a:r>
            <a:endParaRPr lang="en-GB" kern="0" dirty="0">
              <a:latin typeface="+mn-lt"/>
              <a:cs typeface="+mn-cs"/>
            </a:endParaRPr>
          </a:p>
          <a:p>
            <a:pPr marL="228600" indent="-228600" eaLnBrk="0" hangingPunct="0">
              <a:spcBef>
                <a:spcPct val="50000"/>
              </a:spcBef>
              <a:buClr>
                <a:schemeClr val="tx2"/>
              </a:buClr>
              <a:buFontTx/>
              <a:buChar char="•"/>
              <a:defRPr/>
            </a:pPr>
            <a:r>
              <a:rPr lang="cs-CZ" kern="0" dirty="0" smtClean="0">
                <a:latin typeface="+mn-lt"/>
                <a:cs typeface="+mn-cs"/>
              </a:rPr>
              <a:t>Instituce finančně podporující VaV, jako např. Evropská komise, stimulují spolupráce v rámci EU tím, že se tyto spolupráce staly kritériem pro přidělení grantů</a:t>
            </a:r>
            <a:endParaRPr lang="en-GB" kern="0" dirty="0">
              <a:latin typeface="+mn-lt"/>
              <a:cs typeface="+mn-cs"/>
            </a:endParaRPr>
          </a:p>
          <a:p>
            <a:pPr marL="228600" indent="-228600" eaLnBrk="0" hangingPunct="0">
              <a:spcBef>
                <a:spcPct val="50000"/>
              </a:spcBef>
              <a:buClr>
                <a:schemeClr val="tx2"/>
              </a:buClr>
              <a:buFontTx/>
              <a:buChar char="•"/>
              <a:defRPr/>
            </a:pPr>
            <a:endParaRPr lang="en-GB" kern="0" dirty="0">
              <a:latin typeface="+mn-lt"/>
              <a:cs typeface="+mn-cs"/>
            </a:endParaRPr>
          </a:p>
          <a:p>
            <a:pPr marL="228600" indent="-228600" eaLnBrk="0" hangingPunct="0">
              <a:spcBef>
                <a:spcPct val="50000"/>
              </a:spcBef>
              <a:buClr>
                <a:schemeClr val="tx2"/>
              </a:buClr>
              <a:defRPr/>
            </a:pPr>
            <a:endParaRPr lang="en-US" kern="0" dirty="0">
              <a:latin typeface="+mn-lt"/>
              <a:cs typeface="+mn-cs"/>
            </a:endParaRPr>
          </a:p>
        </p:txBody>
      </p:sp>
      <p:grpSp>
        <p:nvGrpSpPr>
          <p:cNvPr id="2" name="Group 46"/>
          <p:cNvGrpSpPr>
            <a:grpSpLocks/>
          </p:cNvGrpSpPr>
          <p:nvPr/>
        </p:nvGrpSpPr>
        <p:grpSpPr bwMode="auto">
          <a:xfrm>
            <a:off x="318978" y="4828950"/>
            <a:ext cx="8527310" cy="1057130"/>
            <a:chOff x="-65705" y="76214"/>
            <a:chExt cx="3864199" cy="2467669"/>
          </a:xfrm>
          <a:noFill/>
        </p:grpSpPr>
        <p:sp>
          <p:nvSpPr>
            <p:cNvPr id="7" name="Rounded Rectangle 6"/>
            <p:cNvSpPr/>
            <p:nvPr/>
          </p:nvSpPr>
          <p:spPr>
            <a:xfrm>
              <a:off x="20731" y="76214"/>
              <a:ext cx="3670989" cy="2467669"/>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65705" y="125132"/>
              <a:ext cx="3864199" cy="2293735"/>
            </a:xfrm>
            <a:prstGeom prst="rect">
              <a:avLst/>
            </a:prstGeom>
            <a:grpFill/>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algn="ctr" defTabSz="1155700">
                <a:lnSpc>
                  <a:spcPct val="90000"/>
                </a:lnSpc>
                <a:spcAft>
                  <a:spcPct val="35000"/>
                </a:spcAft>
                <a:defRPr/>
              </a:pPr>
              <a:r>
                <a:rPr lang="cs-CZ" sz="2800" dirty="0" smtClean="0">
                  <a:solidFill>
                    <a:schemeClr val="tx1"/>
                  </a:solidFill>
                </a:rPr>
                <a:t>Jaká je návratnost mezinárodní spolupráce</a:t>
              </a:r>
              <a:r>
                <a:rPr lang="en-GB" sz="2800" dirty="0" smtClean="0">
                  <a:solidFill>
                    <a:schemeClr val="tx1"/>
                  </a:solidFill>
                </a:rPr>
                <a:t>?</a:t>
              </a:r>
              <a:endParaRPr lang="en-GB" sz="2800" dirty="0">
                <a:solidFill>
                  <a:schemeClr val="tx1"/>
                </a:solidFill>
              </a:endParaRPr>
            </a:p>
          </p:txBody>
        </p:sp>
      </p:grpSp>
      <p:sp>
        <p:nvSpPr>
          <p:cNvPr id="9" name="Title 1"/>
          <p:cNvSpPr txBox="1">
            <a:spLocks/>
          </p:cNvSpPr>
          <p:nvPr/>
        </p:nvSpPr>
        <p:spPr bwMode="auto">
          <a:xfrm>
            <a:off x="463550" y="225425"/>
            <a:ext cx="8312150" cy="558800"/>
          </a:xfrm>
          <a:prstGeom prst="rect">
            <a:avLst/>
          </a:prstGeom>
          <a:noFill/>
          <a:ln w="9525">
            <a:noFill/>
            <a:miter lim="800000"/>
            <a:headEnd/>
            <a:tailEnd/>
          </a:ln>
        </p:spPr>
        <p:txBody>
          <a:bodyPr lIns="0" tIns="0" rIns="0" bIns="0" anchor="b"/>
          <a:lstStyle/>
          <a:p>
            <a:pPr algn="ctr" eaLnBrk="0" hangingPunct="0">
              <a:lnSpc>
                <a:spcPct val="90000"/>
              </a:lnSpc>
              <a:defRPr/>
            </a:pPr>
            <a:r>
              <a:rPr lang="en-GB" sz="2800" kern="0" dirty="0" err="1">
                <a:solidFill>
                  <a:schemeClr val="tx2"/>
                </a:solidFill>
                <a:latin typeface="+mj-lt"/>
                <a:ea typeface="+mj-ea"/>
                <a:cs typeface="+mj-cs"/>
              </a:rPr>
              <a:t>InCites</a:t>
            </a:r>
            <a:r>
              <a:rPr lang="en-GB" sz="2800" kern="0" dirty="0">
                <a:solidFill>
                  <a:schemeClr val="tx2"/>
                </a:solidFill>
                <a:latin typeface="+mj-lt"/>
                <a:ea typeface="+mj-ea"/>
                <a:cs typeface="+mj-cs"/>
              </a:rPr>
              <a:t> – </a:t>
            </a:r>
            <a:r>
              <a:rPr lang="en-GB" sz="2800" kern="0" dirty="0" smtClean="0">
                <a:solidFill>
                  <a:schemeClr val="tx2"/>
                </a:solidFill>
                <a:latin typeface="+mj-lt"/>
                <a:ea typeface="+mj-ea"/>
                <a:cs typeface="+mj-cs"/>
              </a:rPr>
              <a:t>Monitor</a:t>
            </a:r>
            <a:r>
              <a:rPr lang="cs-CZ" sz="2800" kern="0" dirty="0" smtClean="0">
                <a:solidFill>
                  <a:schemeClr val="tx2"/>
                </a:solidFill>
                <a:latin typeface="+mj-lt"/>
                <a:ea typeface="+mj-ea"/>
                <a:cs typeface="+mj-cs"/>
              </a:rPr>
              <a:t>ování mezinárodní spolupráce</a:t>
            </a:r>
            <a:endParaRPr lang="en-US" sz="2800" kern="0" dirty="0">
              <a:solidFill>
                <a:schemeClr val="tx2"/>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36563" y="0"/>
            <a:ext cx="8093075" cy="904875"/>
          </a:xfrm>
        </p:spPr>
        <p:txBody>
          <a:bodyPr/>
          <a:lstStyle/>
          <a:p>
            <a:r>
              <a:rPr lang="cs-CZ" dirty="0" smtClean="0"/>
              <a:t>Do jaké míry spolupracuje ČR na mezinárodním poli</a:t>
            </a:r>
            <a:r>
              <a:rPr lang="en-GB" dirty="0" smtClean="0"/>
              <a:t>?</a:t>
            </a:r>
            <a:endParaRPr lang="en-US" dirty="0" smtClean="0"/>
          </a:p>
        </p:txBody>
      </p:sp>
      <p:sp>
        <p:nvSpPr>
          <p:cNvPr id="33795" name="Content Placeholder 2"/>
          <p:cNvSpPr>
            <a:spLocks noGrp="1"/>
          </p:cNvSpPr>
          <p:nvPr>
            <p:ph idx="1"/>
          </p:nvPr>
        </p:nvSpPr>
        <p:spPr/>
        <p:txBody>
          <a:bodyPr/>
          <a:lstStyle/>
          <a:p>
            <a:endParaRPr lang="en-US" smtClean="0"/>
          </a:p>
        </p:txBody>
      </p:sp>
      <p:pic>
        <p:nvPicPr>
          <p:cNvPr id="33796" name="Picture 9"/>
          <p:cNvPicPr>
            <a:picLocks noChangeAspect="1" noChangeArrowheads="1"/>
          </p:cNvPicPr>
          <p:nvPr/>
        </p:nvPicPr>
        <p:blipFill>
          <a:blip r:embed="rId3" cstate="print"/>
          <a:srcRect/>
          <a:stretch>
            <a:fillRect/>
          </a:stretch>
        </p:blipFill>
        <p:spPr bwMode="auto">
          <a:xfrm>
            <a:off x="363538" y="1065213"/>
            <a:ext cx="7416800" cy="5070475"/>
          </a:xfrm>
          <a:prstGeom prst="rect">
            <a:avLst/>
          </a:prstGeom>
          <a:noFill/>
          <a:ln w="9525">
            <a:noFill/>
            <a:miter lim="800000"/>
            <a:headEnd/>
            <a:tailEnd/>
          </a:ln>
        </p:spPr>
      </p:pic>
      <p:sp>
        <p:nvSpPr>
          <p:cNvPr id="7" name="Rectangular Callout 6"/>
          <p:cNvSpPr/>
          <p:nvPr/>
        </p:nvSpPr>
        <p:spPr bwMode="auto">
          <a:xfrm>
            <a:off x="6865938" y="4313238"/>
            <a:ext cx="2024062" cy="1447800"/>
          </a:xfrm>
          <a:prstGeom prst="wedgeRectCallout">
            <a:avLst>
              <a:gd name="adj1" fmla="val -49812"/>
              <a:gd name="adj2" fmla="val -21321"/>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468000" rIns="36000" bIns="0" anchor="ctr"/>
          <a:lstStyle/>
          <a:p>
            <a:pPr algn="ctr">
              <a:defRPr/>
            </a:pPr>
            <a:endParaRPr lang="en-GB" sz="1400" dirty="0"/>
          </a:p>
          <a:p>
            <a:pPr algn="ctr">
              <a:defRPr/>
            </a:pPr>
            <a:r>
              <a:rPr lang="cs-CZ" sz="1800" dirty="0" smtClean="0"/>
              <a:t>Mezinárodní spolupráce jsou považovány za hnací sílu</a:t>
            </a:r>
            <a:r>
              <a:rPr lang="en-GB" sz="1800" dirty="0" smtClean="0"/>
              <a:t> </a:t>
            </a:r>
            <a:r>
              <a:rPr lang="cs-CZ" sz="1800" dirty="0" smtClean="0"/>
              <a:t>vlivu </a:t>
            </a:r>
            <a:r>
              <a:rPr lang="en-GB" sz="1800" dirty="0" smtClean="0"/>
              <a:t>(</a:t>
            </a:r>
            <a:r>
              <a:rPr lang="en-GB" sz="1800" dirty="0" err="1" smtClean="0"/>
              <a:t>cita</a:t>
            </a:r>
            <a:r>
              <a:rPr lang="cs-CZ" sz="1800" dirty="0" smtClean="0"/>
              <a:t>cí</a:t>
            </a:r>
            <a:r>
              <a:rPr lang="en-GB" sz="1800" dirty="0" smtClean="0"/>
              <a:t>) </a:t>
            </a:r>
            <a:endParaRPr lang="en-US" sz="1800" dirty="0"/>
          </a:p>
          <a:p>
            <a:pPr algn="ctr">
              <a:defRPr/>
            </a:pPr>
            <a:endParaRPr lang="en-GB" sz="1800" dirty="0"/>
          </a:p>
          <a:p>
            <a:pPr algn="ctr">
              <a:defRPr/>
            </a:pPr>
            <a:endParaRPr lang="en-GB" sz="1400" dirty="0"/>
          </a:p>
          <a:p>
            <a:pPr algn="ctr">
              <a:defRPr/>
            </a:pPr>
            <a:endParaRPr lang="en-US" sz="1400" dirty="0"/>
          </a:p>
        </p:txBody>
      </p:sp>
      <p:sp>
        <p:nvSpPr>
          <p:cNvPr id="8" name="Rectangular Callout 7"/>
          <p:cNvSpPr/>
          <p:nvPr/>
        </p:nvSpPr>
        <p:spPr bwMode="auto">
          <a:xfrm>
            <a:off x="3427413" y="1626921"/>
            <a:ext cx="2209800" cy="1152979"/>
          </a:xfrm>
          <a:prstGeom prst="wedgeRectCallout">
            <a:avLst>
              <a:gd name="adj1" fmla="val -28357"/>
              <a:gd name="adj2" fmla="val 49851"/>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800" dirty="0" smtClean="0"/>
              <a:t>Mezinárodní spolupráce vyžadují významné úsilí        a finanční podporu</a:t>
            </a:r>
            <a:endParaRPr lang="en-US" sz="1800" dirty="0"/>
          </a:p>
        </p:txBody>
      </p:sp>
      <p:sp>
        <p:nvSpPr>
          <p:cNvPr id="10" name="Rectangle 9"/>
          <p:cNvSpPr/>
          <p:nvPr/>
        </p:nvSpPr>
        <p:spPr>
          <a:xfrm>
            <a:off x="468313" y="4465638"/>
            <a:ext cx="1147762" cy="1809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fade">
                                      <p:cBhvr>
                                        <p:cTn id="13" dur="2000"/>
                                        <p:tgtEl>
                                          <p:spTgt spid="8">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68300" y="0"/>
            <a:ext cx="8216900" cy="593725"/>
          </a:xfrm>
          <a:prstGeom prst="rect">
            <a:avLst/>
          </a:prstGeom>
          <a:noFill/>
          <a:ln w="9525">
            <a:noFill/>
            <a:miter lim="800000"/>
            <a:headEnd/>
            <a:tailEnd/>
          </a:ln>
        </p:spPr>
        <p:txBody>
          <a:bodyPr lIns="0" tIns="0" rIns="0" bIns="0" anchor="b"/>
          <a:lstStyle/>
          <a:p>
            <a:pPr eaLnBrk="0" hangingPunct="0">
              <a:lnSpc>
                <a:spcPct val="90000"/>
              </a:lnSpc>
              <a:defRPr/>
            </a:pPr>
            <a:r>
              <a:rPr lang="cs-CZ" sz="2800" kern="0" dirty="0" smtClean="0">
                <a:solidFill>
                  <a:schemeClr val="tx2"/>
                </a:solidFill>
                <a:latin typeface="+mj-lt"/>
                <a:ea typeface="+mj-ea"/>
                <a:cs typeface="+mj-cs"/>
              </a:rPr>
              <a:t>Mezinárodní spolupráce </a:t>
            </a:r>
            <a:r>
              <a:rPr lang="en-GB" sz="2800" kern="0" dirty="0" smtClean="0">
                <a:solidFill>
                  <a:schemeClr val="tx2"/>
                </a:solidFill>
                <a:latin typeface="+mj-lt"/>
                <a:ea typeface="+mj-ea"/>
                <a:cs typeface="+mj-cs"/>
              </a:rPr>
              <a:t>- </a:t>
            </a:r>
            <a:r>
              <a:rPr lang="cs-CZ" sz="2800" kern="0" dirty="0" smtClean="0">
                <a:solidFill>
                  <a:schemeClr val="tx2"/>
                </a:solidFill>
                <a:latin typeface="+mj-lt"/>
                <a:ea typeface="+mj-ea"/>
                <a:cs typeface="+mj-cs"/>
              </a:rPr>
              <a:t>země</a:t>
            </a:r>
            <a:endParaRPr lang="en-US" sz="2800" kern="0" dirty="0">
              <a:solidFill>
                <a:schemeClr val="tx2"/>
              </a:solidFill>
              <a:latin typeface="+mj-lt"/>
              <a:ea typeface="+mj-ea"/>
              <a:cs typeface="+mj-cs"/>
            </a:endParaRPr>
          </a:p>
        </p:txBody>
      </p:sp>
      <p:pic>
        <p:nvPicPr>
          <p:cNvPr id="34819" name="Picture 7"/>
          <p:cNvPicPr>
            <a:picLocks noChangeAspect="1" noChangeArrowheads="1"/>
          </p:cNvPicPr>
          <p:nvPr/>
        </p:nvPicPr>
        <p:blipFill>
          <a:blip r:embed="rId3" cstate="print"/>
          <a:srcRect/>
          <a:stretch>
            <a:fillRect/>
          </a:stretch>
        </p:blipFill>
        <p:spPr bwMode="auto">
          <a:xfrm>
            <a:off x="0" y="622300"/>
            <a:ext cx="4713288" cy="3949700"/>
          </a:xfrm>
          <a:prstGeom prst="rect">
            <a:avLst/>
          </a:prstGeom>
          <a:noFill/>
          <a:ln w="9525">
            <a:noFill/>
            <a:miter lim="800000"/>
            <a:headEnd/>
            <a:tailEnd/>
          </a:ln>
        </p:spPr>
      </p:pic>
      <p:pic>
        <p:nvPicPr>
          <p:cNvPr id="34820" name="Picture 8"/>
          <p:cNvPicPr>
            <a:picLocks noChangeAspect="1" noChangeArrowheads="1"/>
          </p:cNvPicPr>
          <p:nvPr/>
        </p:nvPicPr>
        <p:blipFill>
          <a:blip r:embed="rId4" cstate="print"/>
          <a:srcRect/>
          <a:stretch>
            <a:fillRect/>
          </a:stretch>
        </p:blipFill>
        <p:spPr bwMode="auto">
          <a:xfrm>
            <a:off x="4522788" y="3041650"/>
            <a:ext cx="4621212" cy="3816350"/>
          </a:xfrm>
          <a:prstGeom prst="rect">
            <a:avLst/>
          </a:prstGeom>
          <a:noFill/>
          <a:ln w="9525">
            <a:noFill/>
            <a:miter lim="800000"/>
            <a:headEnd/>
            <a:tailEnd/>
          </a:ln>
        </p:spPr>
      </p:pic>
      <p:sp>
        <p:nvSpPr>
          <p:cNvPr id="8" name="Rectangular Callout 7"/>
          <p:cNvSpPr/>
          <p:nvPr/>
        </p:nvSpPr>
        <p:spPr bwMode="auto">
          <a:xfrm>
            <a:off x="1054100" y="4643438"/>
            <a:ext cx="2260600" cy="1598612"/>
          </a:xfrm>
          <a:prstGeom prst="wedgeRectCallout">
            <a:avLst>
              <a:gd name="adj1" fmla="val 97279"/>
              <a:gd name="adj2" fmla="val 1077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72000" anchor="ctr"/>
          <a:lstStyle/>
          <a:p>
            <a:pPr algn="ctr">
              <a:defRPr/>
            </a:pPr>
            <a:r>
              <a:rPr lang="cs-CZ" sz="1800" dirty="0"/>
              <a:t>Se kterými zeměmi vytvořila ČR nejvíce</a:t>
            </a:r>
            <a:r>
              <a:rPr lang="en-GB" sz="1800" dirty="0" smtClean="0"/>
              <a:t> </a:t>
            </a:r>
            <a:r>
              <a:rPr lang="en-GB" sz="1800" dirty="0"/>
              <a:t>Highly Cited </a:t>
            </a:r>
            <a:r>
              <a:rPr lang="en-GB" sz="1800" dirty="0" smtClean="0"/>
              <a:t>Papers</a:t>
            </a:r>
            <a:r>
              <a:rPr lang="cs-CZ" sz="1800" dirty="0"/>
              <a:t> </a:t>
            </a:r>
            <a:r>
              <a:rPr lang="en-US" sz="1800" dirty="0" smtClean="0"/>
              <a:t>(</a:t>
            </a:r>
            <a:r>
              <a:rPr lang="en-US" sz="1800" dirty="0" err="1" smtClean="0"/>
              <a:t>vysoce</a:t>
            </a:r>
            <a:r>
              <a:rPr lang="en-US" sz="1800" dirty="0" smtClean="0"/>
              <a:t> </a:t>
            </a:r>
            <a:r>
              <a:rPr lang="en-US" sz="1800" dirty="0" err="1" smtClean="0"/>
              <a:t>citovan</a:t>
            </a:r>
            <a:r>
              <a:rPr lang="cs-CZ" sz="1800" dirty="0" smtClean="0"/>
              <a:t>ých dokumentů</a:t>
            </a:r>
            <a:r>
              <a:rPr lang="en-US" sz="1800" dirty="0" smtClean="0"/>
              <a:t>)</a:t>
            </a:r>
            <a:r>
              <a:rPr lang="en-GB" sz="1800" dirty="0" smtClean="0"/>
              <a:t>?</a:t>
            </a:r>
            <a:endParaRPr lang="en-US" sz="1800" dirty="0"/>
          </a:p>
        </p:txBody>
      </p:sp>
      <p:sp>
        <p:nvSpPr>
          <p:cNvPr id="7" name="Rectangular Callout 6"/>
          <p:cNvSpPr/>
          <p:nvPr/>
        </p:nvSpPr>
        <p:spPr bwMode="auto">
          <a:xfrm>
            <a:off x="5838825" y="1140031"/>
            <a:ext cx="2349500" cy="1163782"/>
          </a:xfrm>
          <a:prstGeom prst="wedgeRectCallout">
            <a:avLst>
              <a:gd name="adj1" fmla="val -92626"/>
              <a:gd name="adj2" fmla="val 1670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lstStyle/>
          <a:p>
            <a:pPr algn="ctr">
              <a:defRPr/>
            </a:pPr>
            <a:r>
              <a:rPr lang="cs-CZ" sz="1800" dirty="0" smtClean="0"/>
              <a:t>Se kterými zeměmi vytvořila ČR nejvíce spoluprací</a:t>
            </a:r>
            <a:endParaRPr lang="en-GB" sz="1800" dirty="0"/>
          </a:p>
          <a:p>
            <a:pPr algn="ctr">
              <a:defRPr/>
            </a:pPr>
            <a:r>
              <a:rPr lang="en-GB" sz="1800" dirty="0" smtClean="0"/>
              <a:t>(</a:t>
            </a:r>
            <a:r>
              <a:rPr lang="cs-CZ" sz="1800" dirty="0" smtClean="0"/>
              <a:t>počet </a:t>
            </a:r>
            <a:r>
              <a:rPr lang="en-GB" sz="1800" dirty="0" smtClean="0"/>
              <a:t>do</a:t>
            </a:r>
            <a:r>
              <a:rPr lang="cs-CZ" sz="1800" dirty="0" smtClean="0"/>
              <a:t>k</a:t>
            </a:r>
            <a:r>
              <a:rPr lang="en-GB" sz="1800" dirty="0" err="1" smtClean="0"/>
              <a:t>ument</a:t>
            </a:r>
            <a:r>
              <a:rPr lang="cs-CZ" sz="1800" dirty="0" smtClean="0"/>
              <a:t>ů</a:t>
            </a:r>
            <a:r>
              <a:rPr lang="en-GB" sz="1800" dirty="0" smtClean="0"/>
              <a:t>)?</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819"/>
                                        </p:tgtEl>
                                        <p:attrNameLst>
                                          <p:attrName>style.visibility</p:attrName>
                                        </p:attrNameLst>
                                      </p:cBhvr>
                                      <p:to>
                                        <p:strVal val="visible"/>
                                      </p:to>
                                    </p:set>
                                    <p:animEffect transition="in" filter="fade">
                                      <p:cBhvr>
                                        <p:cTn id="21" dur="2000"/>
                                        <p:tgtEl>
                                          <p:spTgt spid="348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820"/>
                                        </p:tgtEl>
                                        <p:attrNameLst>
                                          <p:attrName>style.visibility</p:attrName>
                                        </p:attrNameLst>
                                      </p:cBhvr>
                                      <p:to>
                                        <p:strVal val="visible"/>
                                      </p:to>
                                    </p:set>
                                    <p:animEffect transition="in" filter="fade">
                                      <p:cBhvr>
                                        <p:cTn id="34"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7"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68300" y="0"/>
            <a:ext cx="8216900" cy="593725"/>
          </a:xfrm>
          <a:prstGeom prst="rect">
            <a:avLst/>
          </a:prstGeom>
          <a:noFill/>
          <a:ln w="9525">
            <a:noFill/>
            <a:miter lim="800000"/>
            <a:headEnd/>
            <a:tailEnd/>
          </a:ln>
        </p:spPr>
        <p:txBody>
          <a:bodyPr lIns="0" tIns="0" rIns="0" bIns="0" anchor="b"/>
          <a:lstStyle/>
          <a:p>
            <a:pPr eaLnBrk="0" hangingPunct="0">
              <a:lnSpc>
                <a:spcPct val="90000"/>
              </a:lnSpc>
              <a:defRPr/>
            </a:pPr>
            <a:r>
              <a:rPr lang="en-GB" sz="2800" kern="0" dirty="0" err="1" smtClean="0">
                <a:solidFill>
                  <a:schemeClr val="tx2"/>
                </a:solidFill>
                <a:latin typeface="+mj-lt"/>
                <a:ea typeface="+mj-ea"/>
                <a:cs typeface="+mj-cs"/>
              </a:rPr>
              <a:t>Mezin</a:t>
            </a:r>
            <a:r>
              <a:rPr lang="cs-CZ" sz="2800" kern="0" dirty="0" smtClean="0">
                <a:solidFill>
                  <a:schemeClr val="tx2"/>
                </a:solidFill>
                <a:latin typeface="+mj-lt"/>
                <a:ea typeface="+mj-ea"/>
                <a:cs typeface="+mj-cs"/>
              </a:rPr>
              <a:t>á</a:t>
            </a:r>
            <a:r>
              <a:rPr lang="en-GB" sz="2800" kern="0" dirty="0" err="1" smtClean="0">
                <a:solidFill>
                  <a:schemeClr val="tx2"/>
                </a:solidFill>
                <a:latin typeface="+mj-lt"/>
                <a:ea typeface="+mj-ea"/>
                <a:cs typeface="+mj-cs"/>
              </a:rPr>
              <a:t>rodn</a:t>
            </a:r>
            <a:r>
              <a:rPr lang="cs-CZ" sz="2800" kern="0" dirty="0" smtClean="0">
                <a:solidFill>
                  <a:schemeClr val="tx2"/>
                </a:solidFill>
                <a:latin typeface="+mj-lt"/>
                <a:ea typeface="+mj-ea"/>
                <a:cs typeface="+mj-cs"/>
              </a:rPr>
              <a:t>í</a:t>
            </a:r>
            <a:r>
              <a:rPr lang="en-GB" sz="2800" kern="0" dirty="0" smtClean="0">
                <a:solidFill>
                  <a:schemeClr val="tx2"/>
                </a:solidFill>
                <a:latin typeface="+mj-lt"/>
                <a:ea typeface="+mj-ea"/>
                <a:cs typeface="+mj-cs"/>
              </a:rPr>
              <a:t> </a:t>
            </a:r>
            <a:r>
              <a:rPr lang="en-GB" sz="2800" kern="0" dirty="0" err="1" smtClean="0">
                <a:solidFill>
                  <a:schemeClr val="tx2"/>
                </a:solidFill>
                <a:latin typeface="+mj-lt"/>
                <a:ea typeface="+mj-ea"/>
                <a:cs typeface="+mj-cs"/>
              </a:rPr>
              <a:t>spolup</a:t>
            </a:r>
            <a:r>
              <a:rPr lang="cs-CZ" sz="2800" kern="0" dirty="0" smtClean="0">
                <a:solidFill>
                  <a:schemeClr val="tx2"/>
                </a:solidFill>
                <a:latin typeface="+mj-lt"/>
                <a:ea typeface="+mj-ea"/>
                <a:cs typeface="+mj-cs"/>
              </a:rPr>
              <a:t>ráce</a:t>
            </a:r>
            <a:r>
              <a:rPr lang="en-GB" sz="2800" kern="0" dirty="0" smtClean="0">
                <a:solidFill>
                  <a:schemeClr val="tx2"/>
                </a:solidFill>
                <a:latin typeface="+mj-lt"/>
                <a:ea typeface="+mj-ea"/>
                <a:cs typeface="+mj-cs"/>
              </a:rPr>
              <a:t> </a:t>
            </a:r>
            <a:r>
              <a:rPr lang="en-GB" sz="2800" kern="0" dirty="0">
                <a:solidFill>
                  <a:schemeClr val="tx2"/>
                </a:solidFill>
                <a:latin typeface="+mj-lt"/>
                <a:ea typeface="+mj-ea"/>
                <a:cs typeface="+mj-cs"/>
              </a:rPr>
              <a:t>- </a:t>
            </a:r>
            <a:r>
              <a:rPr lang="cs-CZ" sz="2800" kern="0" dirty="0" smtClean="0">
                <a:solidFill>
                  <a:schemeClr val="tx2"/>
                </a:solidFill>
                <a:latin typeface="+mj-lt"/>
                <a:ea typeface="+mj-ea"/>
                <a:cs typeface="+mj-cs"/>
              </a:rPr>
              <a:t>i</a:t>
            </a:r>
            <a:r>
              <a:rPr lang="en-GB" sz="2800" kern="0" dirty="0" err="1" smtClean="0">
                <a:solidFill>
                  <a:schemeClr val="tx2"/>
                </a:solidFill>
                <a:latin typeface="+mj-lt"/>
                <a:ea typeface="+mj-ea"/>
                <a:cs typeface="+mj-cs"/>
              </a:rPr>
              <a:t>nstitu</a:t>
            </a:r>
            <a:r>
              <a:rPr lang="cs-CZ" sz="2800" kern="0" dirty="0" smtClean="0">
                <a:solidFill>
                  <a:schemeClr val="tx2"/>
                </a:solidFill>
                <a:latin typeface="+mj-lt"/>
                <a:ea typeface="+mj-ea"/>
                <a:cs typeface="+mj-cs"/>
              </a:rPr>
              <a:t>ce</a:t>
            </a:r>
            <a:endParaRPr lang="en-US" sz="2800" kern="0" dirty="0">
              <a:solidFill>
                <a:schemeClr val="tx2"/>
              </a:solidFill>
              <a:latin typeface="+mj-lt"/>
              <a:ea typeface="+mj-ea"/>
              <a:cs typeface="+mj-cs"/>
            </a:endParaRPr>
          </a:p>
        </p:txBody>
      </p:sp>
      <p:sp>
        <p:nvSpPr>
          <p:cNvPr id="7" name="Rectangular Callout 6"/>
          <p:cNvSpPr/>
          <p:nvPr/>
        </p:nvSpPr>
        <p:spPr bwMode="auto">
          <a:xfrm>
            <a:off x="6129338" y="1049338"/>
            <a:ext cx="2349500" cy="1218849"/>
          </a:xfrm>
          <a:prstGeom prst="wedgeRectCallout">
            <a:avLst>
              <a:gd name="adj1" fmla="val -93079"/>
              <a:gd name="adj2" fmla="val 2564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0" anchor="ctr"/>
          <a:lstStyle/>
          <a:p>
            <a:pPr algn="ctr">
              <a:defRPr/>
            </a:pPr>
            <a:r>
              <a:rPr lang="cs-CZ" sz="1800" dirty="0"/>
              <a:t>Se kterými </a:t>
            </a:r>
            <a:r>
              <a:rPr lang="cs-CZ" sz="1800" dirty="0" smtClean="0"/>
              <a:t>institucemi </a:t>
            </a:r>
            <a:r>
              <a:rPr lang="cs-CZ" sz="1800" dirty="0"/>
              <a:t>vytvořila ČR nejvíce spoluprací</a:t>
            </a:r>
            <a:endParaRPr lang="en-GB" sz="1800" dirty="0"/>
          </a:p>
          <a:p>
            <a:pPr algn="ctr">
              <a:defRPr/>
            </a:pPr>
            <a:r>
              <a:rPr lang="en-GB" sz="1800" dirty="0"/>
              <a:t>(</a:t>
            </a:r>
            <a:r>
              <a:rPr lang="cs-CZ" sz="1800" dirty="0"/>
              <a:t>počet </a:t>
            </a:r>
            <a:r>
              <a:rPr lang="en-GB" sz="1800" dirty="0"/>
              <a:t>do</a:t>
            </a:r>
            <a:r>
              <a:rPr lang="cs-CZ" sz="1800" dirty="0"/>
              <a:t>k</a:t>
            </a:r>
            <a:r>
              <a:rPr lang="en-GB" sz="1800" dirty="0" err="1"/>
              <a:t>ument</a:t>
            </a:r>
            <a:r>
              <a:rPr lang="cs-CZ" sz="1800" dirty="0"/>
              <a:t>ů</a:t>
            </a:r>
            <a:r>
              <a:rPr lang="en-GB" sz="1800" dirty="0"/>
              <a:t>)?</a:t>
            </a:r>
            <a:endParaRPr lang="en-US" sz="1800" dirty="0"/>
          </a:p>
        </p:txBody>
      </p:sp>
      <p:sp>
        <p:nvSpPr>
          <p:cNvPr id="8" name="Rectangular Callout 7"/>
          <p:cNvSpPr/>
          <p:nvPr/>
        </p:nvSpPr>
        <p:spPr bwMode="auto">
          <a:xfrm>
            <a:off x="808038" y="4583874"/>
            <a:ext cx="2462212" cy="1374013"/>
          </a:xfrm>
          <a:prstGeom prst="wedgeRectCallout">
            <a:avLst>
              <a:gd name="adj1" fmla="val 98690"/>
              <a:gd name="adj2" fmla="val 20088"/>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36000" tIns="0" rIns="36000" bIns="72000" anchor="ctr"/>
          <a:lstStyle/>
          <a:p>
            <a:pPr algn="ctr">
              <a:defRPr/>
            </a:pPr>
            <a:r>
              <a:rPr lang="cs-CZ" sz="1800" dirty="0"/>
              <a:t>Se kterými institucemi vytvořila ČR nejvíce</a:t>
            </a:r>
            <a:endParaRPr lang="cs-CZ" sz="1800" dirty="0" smtClean="0"/>
          </a:p>
          <a:p>
            <a:pPr algn="ctr">
              <a:defRPr/>
            </a:pPr>
            <a:r>
              <a:rPr lang="cs-CZ" sz="1800" dirty="0"/>
              <a:t>ú</a:t>
            </a:r>
            <a:r>
              <a:rPr lang="cs-CZ" sz="1800" dirty="0" smtClean="0"/>
              <a:t>spěšných spoluprací </a:t>
            </a:r>
            <a:r>
              <a:rPr lang="en-US" sz="1800" dirty="0" smtClean="0"/>
              <a:t>(</a:t>
            </a:r>
            <a:r>
              <a:rPr lang="en-US" sz="1800" dirty="0" err="1" smtClean="0"/>
              <a:t>Nomalised</a:t>
            </a:r>
            <a:r>
              <a:rPr lang="en-US" sz="1800" dirty="0" smtClean="0"/>
              <a:t> Citation Index)</a:t>
            </a:r>
            <a:r>
              <a:rPr lang="en-GB" sz="1800" dirty="0" smtClean="0"/>
              <a:t>?</a:t>
            </a:r>
            <a:endParaRPr lang="en-US" sz="1800" dirty="0"/>
          </a:p>
        </p:txBody>
      </p:sp>
      <p:pic>
        <p:nvPicPr>
          <p:cNvPr id="35845" name="Picture 10"/>
          <p:cNvPicPr>
            <a:picLocks noChangeAspect="1" noChangeArrowheads="1"/>
          </p:cNvPicPr>
          <p:nvPr/>
        </p:nvPicPr>
        <p:blipFill>
          <a:blip r:embed="rId3" cstate="print"/>
          <a:srcRect/>
          <a:stretch>
            <a:fillRect/>
          </a:stretch>
        </p:blipFill>
        <p:spPr bwMode="auto">
          <a:xfrm>
            <a:off x="0" y="606425"/>
            <a:ext cx="4954588" cy="3603625"/>
          </a:xfrm>
          <a:prstGeom prst="rect">
            <a:avLst/>
          </a:prstGeom>
          <a:noFill/>
          <a:ln w="9525">
            <a:noFill/>
            <a:miter lim="800000"/>
            <a:headEnd/>
            <a:tailEnd/>
          </a:ln>
        </p:spPr>
      </p:pic>
      <p:pic>
        <p:nvPicPr>
          <p:cNvPr id="35846" name="Picture 11"/>
          <p:cNvPicPr>
            <a:picLocks noChangeAspect="1" noChangeArrowheads="1"/>
          </p:cNvPicPr>
          <p:nvPr/>
        </p:nvPicPr>
        <p:blipFill>
          <a:blip r:embed="rId4" cstate="print"/>
          <a:srcRect/>
          <a:stretch>
            <a:fillRect/>
          </a:stretch>
        </p:blipFill>
        <p:spPr bwMode="auto">
          <a:xfrm>
            <a:off x="4699000" y="3368675"/>
            <a:ext cx="4445000" cy="33194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845"/>
                                        </p:tgtEl>
                                        <p:attrNameLst>
                                          <p:attrName>style.visibility</p:attrName>
                                        </p:attrNameLst>
                                      </p:cBhvr>
                                      <p:to>
                                        <p:strVal val="visible"/>
                                      </p:to>
                                    </p:set>
                                    <p:animEffect transition="in" filter="fade">
                                      <p:cBhvr>
                                        <p:cTn id="18" dur="2000"/>
                                        <p:tgtEl>
                                          <p:spTgt spid="358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down)">
                                      <p:cBhvr>
                                        <p:cTn id="23" dur="500"/>
                                        <p:tgtEl>
                                          <p:spTgt spid="8">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down)">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846"/>
                                        </p:tgtEl>
                                        <p:attrNameLst>
                                          <p:attrName>style.visibility</p:attrName>
                                        </p:attrNameLst>
                                      </p:cBhvr>
                                      <p:to>
                                        <p:strVal val="visible"/>
                                      </p:to>
                                    </p:set>
                                    <p:animEffect transition="in" filter="fade">
                                      <p:cBhvr>
                                        <p:cTn id="34"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68300" y="506413"/>
            <a:ext cx="8216900" cy="442912"/>
          </a:xfrm>
        </p:spPr>
        <p:txBody>
          <a:bodyPr/>
          <a:lstStyle/>
          <a:p>
            <a:r>
              <a:rPr lang="en-GB" dirty="0" err="1" smtClean="0"/>
              <a:t>Spolupr</a:t>
            </a:r>
            <a:r>
              <a:rPr lang="cs-CZ" dirty="0" smtClean="0"/>
              <a:t>áce s privátním sektorem</a:t>
            </a:r>
            <a:r>
              <a:rPr lang="en-GB" dirty="0" smtClean="0"/>
              <a:t> – </a:t>
            </a:r>
            <a:r>
              <a:rPr lang="cs-CZ" dirty="0" smtClean="0"/>
              <a:t>vliv </a:t>
            </a:r>
            <a:r>
              <a:rPr lang="en-GB" dirty="0" err="1" smtClean="0"/>
              <a:t>publi</a:t>
            </a:r>
            <a:r>
              <a:rPr lang="cs-CZ" dirty="0" smtClean="0"/>
              <a:t>kací</a:t>
            </a:r>
            <a:endParaRPr lang="en-US" dirty="0" smtClean="0"/>
          </a:p>
        </p:txBody>
      </p:sp>
      <p:pic>
        <p:nvPicPr>
          <p:cNvPr id="36867" name="Picture 6"/>
          <p:cNvPicPr>
            <a:picLocks noChangeAspect="1" noChangeArrowheads="1"/>
          </p:cNvPicPr>
          <p:nvPr/>
        </p:nvPicPr>
        <p:blipFill>
          <a:blip r:embed="rId2" cstate="print"/>
          <a:srcRect/>
          <a:stretch>
            <a:fillRect/>
          </a:stretch>
        </p:blipFill>
        <p:spPr bwMode="auto">
          <a:xfrm>
            <a:off x="357188" y="966788"/>
            <a:ext cx="6405562" cy="5402262"/>
          </a:xfrm>
          <a:prstGeom prst="rect">
            <a:avLst/>
          </a:prstGeom>
          <a:noFill/>
          <a:ln w="9525">
            <a:noFill/>
            <a:miter lim="800000"/>
            <a:headEnd/>
            <a:tailEnd/>
          </a:ln>
        </p:spPr>
      </p:pic>
      <p:sp>
        <p:nvSpPr>
          <p:cNvPr id="11" name="Rectangular Callout 10"/>
          <p:cNvSpPr/>
          <p:nvPr/>
        </p:nvSpPr>
        <p:spPr bwMode="auto">
          <a:xfrm>
            <a:off x="6689725" y="1615043"/>
            <a:ext cx="2241550" cy="1537731"/>
          </a:xfrm>
          <a:prstGeom prst="wedgeRectCallout">
            <a:avLst>
              <a:gd name="adj1" fmla="val -49531"/>
              <a:gd name="adj2" fmla="val 100792"/>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800" dirty="0" smtClean="0"/>
              <a:t>Jaký vliv mají publikace z ČR vytvořené na základě spolupráce s privátním sektorem</a:t>
            </a:r>
            <a:r>
              <a:rPr lang="en-US" sz="1800" dirty="0" smtClean="0"/>
              <a:t>?</a:t>
            </a:r>
            <a:endParaRPr lang="cs-CZ"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down)">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fade">
                                      <p:cBhvr>
                                        <p:cTn id="15"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00063" y="0"/>
            <a:ext cx="8250237" cy="836613"/>
          </a:xfrm>
        </p:spPr>
        <p:txBody>
          <a:bodyPr/>
          <a:lstStyle/>
          <a:p>
            <a:r>
              <a:rPr lang="en-GB" dirty="0" err="1" smtClean="0"/>
              <a:t>Ve</a:t>
            </a:r>
            <a:r>
              <a:rPr lang="en-GB" dirty="0" smtClean="0"/>
              <a:t> </a:t>
            </a:r>
            <a:r>
              <a:rPr lang="en-GB" dirty="0" err="1" smtClean="0"/>
              <a:t>kter</a:t>
            </a:r>
            <a:r>
              <a:rPr lang="cs-CZ" dirty="0" smtClean="0"/>
              <a:t>ých vědních oborech jsou vědci z ČR nejaktivnější</a:t>
            </a:r>
            <a:r>
              <a:rPr lang="en-GB" dirty="0" smtClean="0"/>
              <a:t>?</a:t>
            </a:r>
            <a:endParaRPr lang="en-US" dirty="0" smtClean="0"/>
          </a:p>
        </p:txBody>
      </p:sp>
      <p:sp>
        <p:nvSpPr>
          <p:cNvPr id="37891" name="Content Placeholder 2"/>
          <p:cNvSpPr>
            <a:spLocks noGrp="1"/>
          </p:cNvSpPr>
          <p:nvPr>
            <p:ph idx="1"/>
          </p:nvPr>
        </p:nvSpPr>
        <p:spPr/>
        <p:txBody>
          <a:bodyPr/>
          <a:lstStyle/>
          <a:p>
            <a:endParaRPr lang="en-US" smtClean="0"/>
          </a:p>
        </p:txBody>
      </p:sp>
      <p:pic>
        <p:nvPicPr>
          <p:cNvPr id="37892" name="Picture 5"/>
          <p:cNvPicPr>
            <a:picLocks noChangeAspect="1" noChangeArrowheads="1"/>
          </p:cNvPicPr>
          <p:nvPr/>
        </p:nvPicPr>
        <p:blipFill>
          <a:blip r:embed="rId3" cstate="print"/>
          <a:srcRect/>
          <a:stretch>
            <a:fillRect/>
          </a:stretch>
        </p:blipFill>
        <p:spPr bwMode="auto">
          <a:xfrm>
            <a:off x="776288" y="974725"/>
            <a:ext cx="7740650" cy="52181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down)">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2625" y="273050"/>
            <a:ext cx="8053388" cy="836613"/>
          </a:xfrm>
        </p:spPr>
        <p:txBody>
          <a:bodyPr/>
          <a:lstStyle/>
          <a:p>
            <a:r>
              <a:rPr lang="en-US" b="0" dirty="0" smtClean="0">
                <a:solidFill>
                  <a:srgbClr val="FF8000"/>
                </a:solidFill>
                <a:ea typeface="ＭＳ Ｐゴシック" pitchFamily="34" charset="-128"/>
              </a:rPr>
              <a:t/>
            </a:r>
            <a:br>
              <a:rPr lang="en-US" b="0" dirty="0" smtClean="0">
                <a:solidFill>
                  <a:srgbClr val="FF8000"/>
                </a:solidFill>
                <a:ea typeface="ＭＳ Ｐゴシック" pitchFamily="34" charset="-128"/>
              </a:rPr>
            </a:br>
            <a:r>
              <a:rPr lang="cs-CZ" b="0" dirty="0" smtClean="0">
                <a:solidFill>
                  <a:srgbClr val="FF8000"/>
                </a:solidFill>
                <a:ea typeface="ＭＳ Ｐゴシック" pitchFamily="34" charset="-128"/>
              </a:rPr>
              <a:t>Citační databáze </a:t>
            </a:r>
            <a:r>
              <a:rPr lang="en-US" b="0" dirty="0" smtClean="0">
                <a:solidFill>
                  <a:srgbClr val="FF8000"/>
                </a:solidFill>
                <a:ea typeface="ＭＳ Ｐゴシック" pitchFamily="34" charset="-128"/>
              </a:rPr>
              <a:t>Web </a:t>
            </a:r>
            <a:r>
              <a:rPr lang="cs-CZ" b="0" dirty="0" smtClean="0">
                <a:solidFill>
                  <a:srgbClr val="FF8000"/>
                </a:solidFill>
                <a:ea typeface="ＭＳ Ｐゴシック" pitchFamily="34" charset="-128"/>
              </a:rPr>
              <a:t>o</a:t>
            </a:r>
            <a:r>
              <a:rPr lang="en-US" b="0" dirty="0" smtClean="0">
                <a:solidFill>
                  <a:srgbClr val="FF8000"/>
                </a:solidFill>
                <a:ea typeface="ＭＳ Ｐゴシック" pitchFamily="34" charset="-128"/>
              </a:rPr>
              <a:t>f Science</a:t>
            </a:r>
          </a:p>
        </p:txBody>
      </p:sp>
      <p:sp>
        <p:nvSpPr>
          <p:cNvPr id="20483" name="Pentagon 7"/>
          <p:cNvSpPr>
            <a:spLocks noChangeArrowheads="1"/>
          </p:cNvSpPr>
          <p:nvPr/>
        </p:nvSpPr>
        <p:spPr bwMode="auto">
          <a:xfrm>
            <a:off x="957263" y="2371725"/>
            <a:ext cx="1439862"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rgbClr val="FFFFFF"/>
              </a:solidFill>
              <a:latin typeface="Knowledge Medium" pitchFamily="34" charset="0"/>
            </a:endParaRPr>
          </a:p>
        </p:txBody>
      </p:sp>
      <p:sp>
        <p:nvSpPr>
          <p:cNvPr id="20484" name="Pentagon 9"/>
          <p:cNvSpPr>
            <a:spLocks noChangeArrowheads="1"/>
          </p:cNvSpPr>
          <p:nvPr/>
        </p:nvSpPr>
        <p:spPr bwMode="auto">
          <a:xfrm>
            <a:off x="1979613" y="2439988"/>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rgbClr val="FFFFFF"/>
              </a:solidFill>
              <a:latin typeface="Knowledge Medium" pitchFamily="34" charset="0"/>
            </a:endParaRPr>
          </a:p>
        </p:txBody>
      </p:sp>
      <p:sp>
        <p:nvSpPr>
          <p:cNvPr id="20485" name="Pentagon 14"/>
          <p:cNvSpPr>
            <a:spLocks noChangeArrowheads="1"/>
          </p:cNvSpPr>
          <p:nvPr/>
        </p:nvSpPr>
        <p:spPr bwMode="auto">
          <a:xfrm>
            <a:off x="987425" y="185102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rgbClr val="FFFFFF"/>
              </a:solidFill>
              <a:latin typeface="Knowledge Medium" pitchFamily="34" charset="0"/>
            </a:endParaRPr>
          </a:p>
        </p:txBody>
      </p:sp>
      <p:sp>
        <p:nvSpPr>
          <p:cNvPr id="20486" name="Pentagon 16"/>
          <p:cNvSpPr>
            <a:spLocks noChangeArrowheads="1"/>
          </p:cNvSpPr>
          <p:nvPr/>
        </p:nvSpPr>
        <p:spPr bwMode="auto">
          <a:xfrm>
            <a:off x="966788" y="2332038"/>
            <a:ext cx="1235075" cy="550862"/>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rgbClr val="FFFFFF"/>
              </a:solidFill>
              <a:latin typeface="Knowledge Medium" pitchFamily="34" charset="0"/>
            </a:endParaRPr>
          </a:p>
        </p:txBody>
      </p:sp>
      <p:grpSp>
        <p:nvGrpSpPr>
          <p:cNvPr id="20487" name="Group 16"/>
          <p:cNvGrpSpPr>
            <a:grpSpLocks/>
          </p:cNvGrpSpPr>
          <p:nvPr/>
        </p:nvGrpSpPr>
        <p:grpSpPr bwMode="auto">
          <a:xfrm>
            <a:off x="4533900" y="1570038"/>
            <a:ext cx="6207125" cy="884237"/>
            <a:chOff x="147056" y="1702959"/>
            <a:chExt cx="6206750" cy="881065"/>
          </a:xfrm>
        </p:grpSpPr>
        <p:sp>
          <p:nvSpPr>
            <p:cNvPr id="20489" name="Rectangle 8"/>
            <p:cNvSpPr>
              <a:spLocks noChangeArrowheads="1"/>
            </p:cNvSpPr>
            <p:nvPr/>
          </p:nvSpPr>
          <p:spPr bwMode="auto">
            <a:xfrm>
              <a:off x="4713706" y="2246902"/>
              <a:ext cx="1640100" cy="337122"/>
            </a:xfrm>
            <a:prstGeom prst="rect">
              <a:avLst/>
            </a:prstGeom>
            <a:noFill/>
            <a:ln w="9525">
              <a:noFill/>
              <a:miter lim="800000"/>
              <a:headEnd/>
              <a:tailEnd/>
            </a:ln>
          </p:spPr>
          <p:txBody>
            <a:bodyPr>
              <a:spAutoFit/>
            </a:bodyPr>
            <a:lstStyle/>
            <a:p>
              <a:endParaRPr kumimoji="1" lang="en-US" altLang="zh-CN" sz="1600">
                <a:solidFill>
                  <a:srgbClr val="4B4B4B"/>
                </a:solidFill>
                <a:latin typeface="Knowledge Light" pitchFamily="34" charset="0"/>
                <a:ea typeface="SimHei" pitchFamily="49" charset="-122"/>
              </a:endParaRPr>
            </a:p>
          </p:txBody>
        </p:sp>
        <p:sp>
          <p:nvSpPr>
            <p:cNvPr id="20490" name="Rectangle 9"/>
            <p:cNvSpPr>
              <a:spLocks noChangeArrowheads="1"/>
            </p:cNvSpPr>
            <p:nvPr/>
          </p:nvSpPr>
          <p:spPr bwMode="auto">
            <a:xfrm>
              <a:off x="147056" y="1702959"/>
              <a:ext cx="3078862" cy="337340"/>
            </a:xfrm>
            <a:prstGeom prst="rect">
              <a:avLst/>
            </a:prstGeom>
            <a:solidFill>
              <a:schemeClr val="tx2"/>
            </a:solidFill>
            <a:ln w="9525">
              <a:solidFill>
                <a:schemeClr val="tx2"/>
              </a:solidFill>
              <a:miter lim="800000"/>
              <a:headEnd/>
              <a:tailEnd/>
            </a:ln>
          </p:spPr>
          <p:txBody>
            <a:bodyPr wrap="none">
              <a:spAutoFit/>
            </a:bodyPr>
            <a:lstStyle/>
            <a:p>
              <a:r>
                <a:rPr lang="en-US" sz="1600" b="1" dirty="0" smtClean="0">
                  <a:solidFill>
                    <a:schemeClr val="bg1"/>
                  </a:solidFill>
                  <a:latin typeface="Knowledge Light" pitchFamily="34" charset="0"/>
                </a:rPr>
                <a:t>SELE</a:t>
              </a:r>
              <a:r>
                <a:rPr lang="cs-CZ" sz="1600" b="1" dirty="0" smtClean="0">
                  <a:solidFill>
                    <a:schemeClr val="bg1"/>
                  </a:solidFill>
                  <a:latin typeface="Knowledge Light" pitchFamily="34" charset="0"/>
                </a:rPr>
                <a:t>KTIVNÍ</a:t>
              </a:r>
              <a:r>
                <a:rPr lang="en-US" sz="1600" b="1" dirty="0" smtClean="0">
                  <a:solidFill>
                    <a:schemeClr val="bg1"/>
                  </a:solidFill>
                  <a:latin typeface="Knowledge Light" pitchFamily="34" charset="0"/>
                </a:rPr>
                <a:t>……</a:t>
              </a:r>
              <a:r>
                <a:rPr lang="cs-CZ" sz="1600" b="1" dirty="0" smtClean="0">
                  <a:solidFill>
                    <a:schemeClr val="bg1"/>
                  </a:solidFill>
                  <a:latin typeface="Knowledge Light" pitchFamily="34" charset="0"/>
                </a:rPr>
                <a:t>ALE KOMPLEXNÍ</a:t>
              </a:r>
              <a:endParaRPr lang="en-US" sz="1600" b="1" dirty="0">
                <a:solidFill>
                  <a:schemeClr val="bg1"/>
                </a:solidFill>
                <a:latin typeface="Knowledge Light" pitchFamily="34" charset="0"/>
              </a:endParaRPr>
            </a:p>
          </p:txBody>
        </p:sp>
      </p:grpSp>
      <p:sp>
        <p:nvSpPr>
          <p:cNvPr id="25" name="Rectangle 3"/>
          <p:cNvSpPr txBox="1">
            <a:spLocks noChangeArrowheads="1"/>
          </p:cNvSpPr>
          <p:nvPr/>
        </p:nvSpPr>
        <p:spPr bwMode="auto">
          <a:xfrm>
            <a:off x="590550" y="1905000"/>
            <a:ext cx="7991475" cy="4243388"/>
          </a:xfrm>
          <a:prstGeom prst="rect">
            <a:avLst/>
          </a:prstGeom>
          <a:noFill/>
          <a:ln w="9525">
            <a:noFill/>
            <a:miter lim="800000"/>
            <a:headEnd/>
            <a:tailEnd/>
          </a:ln>
        </p:spPr>
        <p:txBody>
          <a:bodyPr lIns="0" tIns="0" rIns="182880" bIns="0"/>
          <a:lstStyle/>
          <a:p>
            <a:pPr marL="228600" indent="-228600">
              <a:lnSpc>
                <a:spcPct val="80000"/>
              </a:lnSpc>
              <a:spcBef>
                <a:spcPct val="50000"/>
              </a:spcBef>
              <a:buClr>
                <a:srgbClr val="FF8000"/>
              </a:buClr>
              <a:buFontTx/>
              <a:buChar char="•"/>
              <a:defRPr/>
            </a:pPr>
            <a:r>
              <a:rPr lang="ja-JP" altLang="en-US" sz="1600" kern="0" dirty="0">
                <a:solidFill>
                  <a:srgbClr val="4B4B4B"/>
                </a:solidFill>
                <a:latin typeface="Arial"/>
                <a:ea typeface="ＭＳ Ｐゴシック" pitchFamily="34" charset="-128"/>
                <a:cs typeface="ＭＳ Ｐゴシック" charset="-128"/>
              </a:rPr>
              <a:t>“</a:t>
            </a:r>
            <a:r>
              <a:rPr lang="en-US" altLang="ja-JP" sz="1600" b="1" kern="0" dirty="0" err="1" smtClean="0">
                <a:solidFill>
                  <a:srgbClr val="4B4B4B"/>
                </a:solidFill>
                <a:latin typeface="Arial"/>
                <a:ea typeface="ＭＳ Ｐゴシック" pitchFamily="34" charset="-128"/>
                <a:cs typeface="ＭＳ Ｐゴシック" charset="-128"/>
              </a:rPr>
              <a:t>Multidisciplin</a:t>
            </a:r>
            <a:r>
              <a:rPr lang="cs-CZ" altLang="ja-JP" sz="1600" b="1" kern="0" dirty="0" smtClean="0">
                <a:solidFill>
                  <a:srgbClr val="4B4B4B"/>
                </a:solidFill>
                <a:latin typeface="Arial"/>
                <a:ea typeface="ＭＳ Ｐゴシック" pitchFamily="34" charset="-128"/>
                <a:cs typeface="ＭＳ Ｐゴシック" charset="-128"/>
              </a:rPr>
              <a:t>ární</a:t>
            </a:r>
            <a:r>
              <a:rPr lang="en-US" altLang="ja-JP" sz="1600" b="1" kern="0" dirty="0" smtClean="0">
                <a:solidFill>
                  <a:srgbClr val="4B4B4B"/>
                </a:solidFill>
                <a:latin typeface="Arial"/>
                <a:ea typeface="ＭＳ Ｐゴシック" pitchFamily="34" charset="-128"/>
                <a:cs typeface="ＭＳ Ｐゴシック" charset="-128"/>
              </a:rPr>
              <a:t>” </a:t>
            </a:r>
            <a:r>
              <a:rPr lang="cs-CZ" altLang="ja-JP" sz="1600" b="1" kern="0" dirty="0" smtClean="0">
                <a:solidFill>
                  <a:srgbClr val="4B4B4B"/>
                </a:solidFill>
                <a:latin typeface="Arial"/>
                <a:ea typeface="ＭＳ Ｐゴシック" pitchFamily="34" charset="-128"/>
                <a:cs typeface="ＭＳ Ｐゴシック" charset="-128"/>
              </a:rPr>
              <a:t>pokrytí</a:t>
            </a:r>
            <a:endParaRPr lang="en-US" altLang="ja-JP" sz="1600" b="1" kern="0" dirty="0">
              <a:solidFill>
                <a:srgbClr val="4B4B4B"/>
              </a:solidFill>
              <a:latin typeface="Arial"/>
              <a:ea typeface="ＭＳ Ｐゴシック" pitchFamily="34" charset="-128"/>
              <a:cs typeface="ＭＳ Ｐゴシック" charset="-128"/>
            </a:endParaRPr>
          </a:p>
          <a:p>
            <a:pPr marL="628650" lvl="1" indent="-285750">
              <a:lnSpc>
                <a:spcPct val="80000"/>
              </a:lnSpc>
              <a:spcBef>
                <a:spcPct val="30000"/>
              </a:spcBef>
              <a:buClr>
                <a:srgbClr val="FF8000"/>
              </a:buClr>
              <a:buFont typeface="Arial" pitchFamily="34" charset="0"/>
              <a:buChar char="–"/>
              <a:defRPr/>
            </a:pPr>
            <a:r>
              <a:rPr lang="cs-CZ" altLang="ja-JP" sz="1600" kern="0" dirty="0">
                <a:solidFill>
                  <a:srgbClr val="4B4B4B"/>
                </a:solidFill>
                <a:latin typeface="Arial"/>
                <a:ea typeface="ＭＳ Ｐゴシック" pitchFamily="34" charset="-128"/>
                <a:cs typeface="Arial" pitchFamily="34" charset="0"/>
              </a:rPr>
              <a:t>u</a:t>
            </a:r>
            <a:r>
              <a:rPr lang="cs-CZ" altLang="ja-JP" sz="1600" kern="0" dirty="0" smtClean="0">
                <a:solidFill>
                  <a:srgbClr val="4B4B4B"/>
                </a:solidFill>
                <a:latin typeface="Arial"/>
                <a:ea typeface="ＭＳ Ｐゴシック" pitchFamily="34" charset="-128"/>
                <a:cs typeface="Arial" pitchFamily="34" charset="0"/>
              </a:rPr>
              <a:t>možňuje </a:t>
            </a:r>
            <a:r>
              <a:rPr lang="en-US" altLang="ja-JP" sz="1600" kern="0" dirty="0" err="1" smtClean="0">
                <a:solidFill>
                  <a:srgbClr val="4B4B4B"/>
                </a:solidFill>
                <a:latin typeface="Arial"/>
                <a:ea typeface="ＭＳ Ｐゴシック" pitchFamily="34" charset="-128"/>
                <a:cs typeface="Arial" pitchFamily="34" charset="0"/>
              </a:rPr>
              <a:t>analyz</a:t>
            </a:r>
            <a:r>
              <a:rPr lang="cs-CZ" altLang="ja-JP" sz="1600" kern="0" dirty="0" smtClean="0">
                <a:solidFill>
                  <a:srgbClr val="4B4B4B"/>
                </a:solidFill>
                <a:latin typeface="Arial"/>
                <a:ea typeface="ＭＳ Ｐゴシック" pitchFamily="34" charset="-128"/>
                <a:cs typeface="Arial" pitchFamily="34" charset="0"/>
              </a:rPr>
              <a:t>ovat</a:t>
            </a:r>
            <a:r>
              <a:rPr lang="en-US" altLang="ja-JP" sz="1600" kern="0" dirty="0" smtClean="0">
                <a:solidFill>
                  <a:srgbClr val="4B4B4B"/>
                </a:solidFill>
                <a:latin typeface="Arial"/>
                <a:ea typeface="ＭＳ Ｐゴシック" pitchFamily="34" charset="-128"/>
                <a:cs typeface="Arial" pitchFamily="34" charset="0"/>
              </a:rPr>
              <a:t> </a:t>
            </a:r>
            <a:r>
              <a:rPr lang="cs-CZ" altLang="ja-JP" sz="1600" kern="0" dirty="0" smtClean="0">
                <a:solidFill>
                  <a:srgbClr val="4B4B4B"/>
                </a:solidFill>
                <a:latin typeface="Arial"/>
                <a:ea typeface="ＭＳ Ｐゴシック" pitchFamily="34" charset="-128"/>
                <a:cs typeface="Arial" pitchFamily="34" charset="0"/>
              </a:rPr>
              <a:t>celý kontext vědy a výzkumu</a:t>
            </a:r>
            <a:endParaRPr lang="en-US" altLang="ja-JP" sz="1600" kern="0" dirty="0">
              <a:solidFill>
                <a:srgbClr val="4B4B4B"/>
              </a:solidFill>
              <a:latin typeface="Arial"/>
              <a:ea typeface="ＭＳ Ｐゴシック" pitchFamily="34" charset="-128"/>
              <a:cs typeface="Arial" pitchFamily="34" charset="0"/>
            </a:endParaRPr>
          </a:p>
          <a:p>
            <a:pPr marL="628650" lvl="1" indent="-285750">
              <a:lnSpc>
                <a:spcPct val="80000"/>
              </a:lnSpc>
              <a:spcBef>
                <a:spcPct val="30000"/>
              </a:spcBef>
              <a:buClr>
                <a:srgbClr val="FF8000"/>
              </a:buClr>
              <a:buFont typeface="Arial" pitchFamily="34" charset="0"/>
              <a:buChar char="–"/>
              <a:defRPr/>
            </a:pPr>
            <a:endParaRPr lang="en-US" altLang="ja-JP" sz="1600" kern="0" dirty="0">
              <a:solidFill>
                <a:srgbClr val="4B4B4B"/>
              </a:solidFill>
              <a:latin typeface="Arial"/>
              <a:ea typeface="ＭＳ Ｐゴシック" pitchFamily="34" charset="-128"/>
              <a:cs typeface="Arial" pitchFamily="34" charset="0"/>
            </a:endParaRPr>
          </a:p>
          <a:p>
            <a:pPr marL="228600" indent="-228600">
              <a:lnSpc>
                <a:spcPct val="80000"/>
              </a:lnSpc>
              <a:spcBef>
                <a:spcPct val="50000"/>
              </a:spcBef>
              <a:buClr>
                <a:srgbClr val="FF8000"/>
              </a:buClr>
              <a:buFontTx/>
              <a:buChar char="•"/>
              <a:defRPr/>
            </a:pPr>
            <a:r>
              <a:rPr lang="cs-CZ" altLang="ja-JP" sz="1600" b="1" kern="0" dirty="0" smtClean="0">
                <a:solidFill>
                  <a:srgbClr val="4B4B4B"/>
                </a:solidFill>
                <a:latin typeface="Arial"/>
                <a:ea typeface="ＭＳ Ｐゴシック" pitchFamily="34" charset="-128"/>
                <a:cs typeface="ＭＳ Ｐゴシック" charset="-128"/>
              </a:rPr>
              <a:t>Pokrytí </a:t>
            </a:r>
            <a:r>
              <a:rPr lang="en-US" altLang="ja-JP" sz="1600" b="1" kern="0" dirty="0" smtClean="0">
                <a:solidFill>
                  <a:srgbClr val="4B4B4B"/>
                </a:solidFill>
                <a:latin typeface="Arial"/>
                <a:ea typeface="ＭＳ Ｐゴシック" pitchFamily="34" charset="-128"/>
                <a:cs typeface="ＭＳ Ｐゴシック" charset="-128"/>
              </a:rPr>
              <a:t>“</a:t>
            </a:r>
            <a:r>
              <a:rPr lang="cs-CZ" altLang="ja-JP" sz="1600" b="1" kern="0" dirty="0" smtClean="0">
                <a:solidFill>
                  <a:srgbClr val="4B4B4B"/>
                </a:solidFill>
                <a:latin typeface="Arial"/>
                <a:ea typeface="ＭＳ Ｐゴシック" pitchFamily="34" charset="-128"/>
                <a:cs typeface="ＭＳ Ｐゴシック" charset="-128"/>
              </a:rPr>
              <a:t>mnoha let</a:t>
            </a:r>
            <a:r>
              <a:rPr lang="en-US" altLang="ja-JP" sz="1600" b="1" kern="0" dirty="0" smtClean="0">
                <a:solidFill>
                  <a:srgbClr val="4B4B4B"/>
                </a:solidFill>
                <a:latin typeface="Arial"/>
                <a:ea typeface="ＭＳ Ｐゴシック" pitchFamily="34" charset="-128"/>
                <a:cs typeface="ＭＳ Ｐゴシック" charset="-128"/>
              </a:rPr>
              <a:t>”</a:t>
            </a:r>
            <a:endParaRPr lang="en-US" altLang="ja-JP" sz="1600" b="1" kern="0" dirty="0">
              <a:solidFill>
                <a:srgbClr val="4B4B4B"/>
              </a:solidFill>
              <a:latin typeface="Arial"/>
              <a:ea typeface="ＭＳ Ｐゴシック" pitchFamily="34" charset="-128"/>
              <a:cs typeface="ＭＳ Ｐゴシック" charset="-128"/>
            </a:endParaRPr>
          </a:p>
          <a:p>
            <a:pPr marL="628650" lvl="1" indent="-285750">
              <a:lnSpc>
                <a:spcPct val="80000"/>
              </a:lnSpc>
              <a:spcBef>
                <a:spcPct val="30000"/>
              </a:spcBef>
              <a:buClr>
                <a:srgbClr val="FF8000"/>
              </a:buClr>
              <a:buFont typeface="Arial" pitchFamily="34" charset="0"/>
              <a:buChar char="–"/>
              <a:defRPr/>
            </a:pPr>
            <a:r>
              <a:rPr lang="cs-CZ" altLang="ja-JP" sz="1600" kern="0" dirty="0">
                <a:solidFill>
                  <a:srgbClr val="4B4B4B"/>
                </a:solidFill>
                <a:latin typeface="Arial"/>
                <a:ea typeface="ＭＳ Ｐゴシック" pitchFamily="34" charset="-128"/>
                <a:cs typeface="Arial" pitchFamily="34" charset="0"/>
              </a:rPr>
              <a:t>u</a:t>
            </a:r>
            <a:r>
              <a:rPr lang="cs-CZ" altLang="ja-JP" sz="1600" kern="0" dirty="0" smtClean="0">
                <a:solidFill>
                  <a:srgbClr val="4B4B4B"/>
                </a:solidFill>
                <a:latin typeface="Arial"/>
                <a:ea typeface="ＭＳ Ｐゴシック" pitchFamily="34" charset="-128"/>
                <a:cs typeface="Arial" pitchFamily="34" charset="0"/>
              </a:rPr>
              <a:t>možňuje </a:t>
            </a:r>
            <a:r>
              <a:rPr lang="en-US" altLang="ja-JP" sz="1600" kern="0" dirty="0" err="1" smtClean="0">
                <a:solidFill>
                  <a:srgbClr val="4B4B4B"/>
                </a:solidFill>
                <a:latin typeface="Arial"/>
                <a:ea typeface="ＭＳ Ｐゴシック" pitchFamily="34" charset="-128"/>
                <a:cs typeface="Arial" pitchFamily="34" charset="0"/>
              </a:rPr>
              <a:t>analyz</a:t>
            </a:r>
            <a:r>
              <a:rPr lang="cs-CZ" altLang="ja-JP" sz="1600" kern="0" dirty="0" smtClean="0">
                <a:solidFill>
                  <a:srgbClr val="4B4B4B"/>
                </a:solidFill>
                <a:latin typeface="Arial"/>
                <a:ea typeface="ＭＳ Ｐゴシック" pitchFamily="34" charset="-128"/>
                <a:cs typeface="Arial" pitchFamily="34" charset="0"/>
              </a:rPr>
              <a:t>ovat historii a rozvoj VaV</a:t>
            </a:r>
            <a:endParaRPr lang="en-US" altLang="ja-JP" sz="1600" kern="0" dirty="0">
              <a:solidFill>
                <a:srgbClr val="4B4B4B"/>
              </a:solidFill>
              <a:latin typeface="Arial"/>
              <a:ea typeface="ＭＳ Ｐゴシック" pitchFamily="34" charset="-128"/>
              <a:cs typeface="Arial" pitchFamily="34" charset="0"/>
            </a:endParaRPr>
          </a:p>
          <a:p>
            <a:pPr marL="628650" lvl="1" indent="-285750">
              <a:lnSpc>
                <a:spcPct val="80000"/>
              </a:lnSpc>
              <a:spcBef>
                <a:spcPct val="30000"/>
              </a:spcBef>
              <a:buClr>
                <a:srgbClr val="FF8000"/>
              </a:buClr>
              <a:buFont typeface="Arial" pitchFamily="34" charset="0"/>
              <a:buChar char="–"/>
              <a:defRPr/>
            </a:pPr>
            <a:endParaRPr lang="en-US" altLang="ja-JP" sz="1600" kern="0" dirty="0">
              <a:solidFill>
                <a:srgbClr val="4B4B4B"/>
              </a:solidFill>
              <a:latin typeface="Arial"/>
              <a:ea typeface="ＭＳ Ｐゴシック" pitchFamily="34" charset="-128"/>
              <a:cs typeface="Arial" pitchFamily="34" charset="0"/>
            </a:endParaRPr>
          </a:p>
          <a:p>
            <a:pPr marL="228600" indent="-228600">
              <a:lnSpc>
                <a:spcPct val="80000"/>
              </a:lnSpc>
              <a:spcBef>
                <a:spcPct val="50000"/>
              </a:spcBef>
              <a:buClr>
                <a:srgbClr val="FF8000"/>
              </a:buClr>
              <a:buFontTx/>
              <a:buChar char="•"/>
              <a:defRPr/>
            </a:pPr>
            <a:r>
              <a:rPr lang="cs-CZ" altLang="ja-JP" sz="1600" b="1" kern="0" dirty="0" smtClean="0">
                <a:solidFill>
                  <a:srgbClr val="4B4B4B"/>
                </a:solidFill>
                <a:latin typeface="Arial"/>
                <a:ea typeface="ＭＳ Ｐゴシック" pitchFamily="34" charset="-128"/>
                <a:cs typeface="ＭＳ Ｐゴシック" charset="-128"/>
              </a:rPr>
              <a:t>Politika </a:t>
            </a:r>
            <a:r>
              <a:rPr lang="en-US" altLang="ja-JP" sz="1600" b="1" kern="0" dirty="0" smtClean="0">
                <a:solidFill>
                  <a:srgbClr val="4B4B4B"/>
                </a:solidFill>
                <a:latin typeface="Arial"/>
                <a:ea typeface="ＭＳ Ｐゴシック" pitchFamily="34" charset="-128"/>
                <a:cs typeface="ＭＳ Ｐゴシック" charset="-128"/>
              </a:rPr>
              <a:t>“Cover </a:t>
            </a:r>
            <a:r>
              <a:rPr lang="en-US" altLang="ja-JP" sz="1600" b="1" kern="0" dirty="0">
                <a:solidFill>
                  <a:srgbClr val="4B4B4B"/>
                </a:solidFill>
                <a:latin typeface="Arial"/>
                <a:ea typeface="ＭＳ Ｐゴシック" pitchFamily="34" charset="-128"/>
                <a:cs typeface="ＭＳ Ｐゴシック" charset="-128"/>
              </a:rPr>
              <a:t>to </a:t>
            </a:r>
            <a:r>
              <a:rPr lang="en-US" altLang="ja-JP" sz="1600" b="1" kern="0" dirty="0" smtClean="0">
                <a:solidFill>
                  <a:srgbClr val="4B4B4B"/>
                </a:solidFill>
                <a:latin typeface="Arial"/>
                <a:ea typeface="ＭＳ Ｐゴシック" pitchFamily="34" charset="-128"/>
                <a:cs typeface="ＭＳ Ｐゴシック" charset="-128"/>
              </a:rPr>
              <a:t>Cover”</a:t>
            </a:r>
            <a:endParaRPr lang="en-US" altLang="ja-JP" sz="1600" b="1" kern="0" dirty="0">
              <a:solidFill>
                <a:srgbClr val="4B4B4B"/>
              </a:solidFill>
              <a:latin typeface="Arial"/>
              <a:ea typeface="ＭＳ Ｐゴシック" pitchFamily="34" charset="-128"/>
              <a:cs typeface="ＭＳ Ｐゴシック" charset="-128"/>
            </a:endParaRPr>
          </a:p>
          <a:p>
            <a:pPr marL="628650" lvl="1" indent="-285750">
              <a:lnSpc>
                <a:spcPct val="80000"/>
              </a:lnSpc>
              <a:spcBef>
                <a:spcPct val="30000"/>
              </a:spcBef>
              <a:buClr>
                <a:srgbClr val="FF8000"/>
              </a:buClr>
              <a:buFont typeface="Arial" pitchFamily="34" charset="0"/>
              <a:buChar char="–"/>
              <a:defRPr/>
            </a:pPr>
            <a:r>
              <a:rPr lang="cs-CZ" altLang="ja-JP" sz="1600" kern="0" dirty="0">
                <a:solidFill>
                  <a:srgbClr val="4B4B4B"/>
                </a:solidFill>
                <a:latin typeface="Arial"/>
                <a:ea typeface="ＭＳ Ｐゴシック" pitchFamily="34" charset="-128"/>
                <a:cs typeface="Arial" pitchFamily="34" charset="0"/>
              </a:rPr>
              <a:t>u</a:t>
            </a:r>
            <a:r>
              <a:rPr lang="cs-CZ" altLang="ja-JP" sz="1600" kern="0" dirty="0" smtClean="0">
                <a:solidFill>
                  <a:srgbClr val="4B4B4B"/>
                </a:solidFill>
                <a:latin typeface="Arial"/>
                <a:ea typeface="ＭＳ Ｐゴシック" pitchFamily="34" charset="-128"/>
                <a:cs typeface="Arial" pitchFamily="34" charset="0"/>
              </a:rPr>
              <a:t>možňuje sledovat rozvoj témat bez ohledu na způsob</a:t>
            </a:r>
            <a:r>
              <a:rPr lang="cs-CZ" altLang="ja-JP" sz="1600" kern="0" smtClean="0">
                <a:solidFill>
                  <a:srgbClr val="4B4B4B"/>
                </a:solidFill>
                <a:latin typeface="Arial"/>
                <a:ea typeface="ＭＳ Ｐゴシック" pitchFamily="34" charset="-128"/>
                <a:cs typeface="Arial" pitchFamily="34" charset="0"/>
              </a:rPr>
              <a:t>, </a:t>
            </a:r>
            <a:r>
              <a:rPr lang="cs-CZ" altLang="ja-JP" sz="1600" kern="0" smtClean="0">
                <a:solidFill>
                  <a:srgbClr val="4B4B4B"/>
                </a:solidFill>
                <a:latin typeface="Arial"/>
                <a:ea typeface="ＭＳ Ｐゴシック" pitchFamily="34" charset="-128"/>
                <a:cs typeface="Arial" pitchFamily="34" charset="0"/>
              </a:rPr>
              <a:t>jaký</a:t>
            </a:r>
            <a:r>
              <a:rPr lang="cs-CZ" altLang="ja-JP" sz="1600" kern="0" smtClean="0">
                <a:solidFill>
                  <a:srgbClr val="4B4B4B"/>
                </a:solidFill>
                <a:latin typeface="Arial"/>
                <a:ea typeface="ＭＳ Ｐゴシック" pitchFamily="34" charset="-128"/>
                <a:cs typeface="Arial" pitchFamily="34" charset="0"/>
              </a:rPr>
              <a:t>mi </a:t>
            </a:r>
            <a:r>
              <a:rPr lang="cs-CZ" altLang="ja-JP" sz="1600" kern="0" dirty="0" smtClean="0">
                <a:solidFill>
                  <a:srgbClr val="4B4B4B"/>
                </a:solidFill>
                <a:latin typeface="Arial"/>
                <a:ea typeface="ＭＳ Ｐゴシック" pitchFamily="34" charset="-128"/>
                <a:cs typeface="Arial" pitchFamily="34" charset="0"/>
              </a:rPr>
              <a:t>jsou komunikována</a:t>
            </a:r>
            <a:r>
              <a:rPr lang="en-US" altLang="ja-JP" sz="1600" kern="0" dirty="0" smtClean="0">
                <a:solidFill>
                  <a:srgbClr val="4B4B4B"/>
                </a:solidFill>
                <a:latin typeface="Arial"/>
                <a:ea typeface="ＭＳ Ｐゴシック" pitchFamily="34" charset="-128"/>
                <a:cs typeface="Arial" pitchFamily="34" charset="0"/>
              </a:rPr>
              <a:t> </a:t>
            </a:r>
            <a:endParaRPr lang="en-US" altLang="ja-JP" sz="1600" kern="0" dirty="0">
              <a:solidFill>
                <a:srgbClr val="4B4B4B"/>
              </a:solidFill>
              <a:latin typeface="Arial"/>
              <a:ea typeface="ＭＳ Ｐゴシック" pitchFamily="34" charset="-128"/>
              <a:cs typeface="Arial" pitchFamily="34" charset="0"/>
            </a:endParaRPr>
          </a:p>
          <a:p>
            <a:pPr marL="628650" lvl="1" indent="-285750">
              <a:lnSpc>
                <a:spcPct val="80000"/>
              </a:lnSpc>
              <a:spcBef>
                <a:spcPct val="30000"/>
              </a:spcBef>
              <a:buClr>
                <a:srgbClr val="FF8000"/>
              </a:buClr>
              <a:buFont typeface="Arial" pitchFamily="34" charset="0"/>
              <a:buChar char="–"/>
              <a:defRPr/>
            </a:pPr>
            <a:endParaRPr lang="en-US" altLang="ja-JP" sz="1600" kern="0" dirty="0">
              <a:solidFill>
                <a:srgbClr val="4B4B4B"/>
              </a:solidFill>
              <a:latin typeface="Arial"/>
              <a:ea typeface="ＭＳ Ｐゴシック" pitchFamily="34" charset="-128"/>
              <a:cs typeface="Arial" pitchFamily="34" charset="0"/>
            </a:endParaRPr>
          </a:p>
          <a:p>
            <a:pPr marL="228600" indent="-228600">
              <a:lnSpc>
                <a:spcPct val="80000"/>
              </a:lnSpc>
              <a:spcBef>
                <a:spcPct val="50000"/>
              </a:spcBef>
              <a:buClr>
                <a:srgbClr val="FF8000"/>
              </a:buClr>
              <a:buFontTx/>
              <a:buChar char="•"/>
              <a:defRPr/>
            </a:pPr>
            <a:r>
              <a:rPr lang="en-US" altLang="ja-JP" sz="1600" b="1" kern="0" dirty="0" smtClean="0">
                <a:solidFill>
                  <a:srgbClr val="4B4B4B"/>
                </a:solidFill>
                <a:latin typeface="Arial"/>
                <a:ea typeface="ＭＳ Ｐゴシック" pitchFamily="34" charset="-128"/>
                <a:cs typeface="ＭＳ Ｐゴシック" charset="-128"/>
              </a:rPr>
              <a:t>“</a:t>
            </a:r>
            <a:r>
              <a:rPr lang="cs-CZ" altLang="ja-JP" sz="1600" b="1" kern="0" dirty="0" smtClean="0">
                <a:solidFill>
                  <a:srgbClr val="4B4B4B"/>
                </a:solidFill>
                <a:latin typeface="Arial"/>
                <a:ea typeface="ＭＳ Ｐゴシック" pitchFamily="34" charset="-128"/>
                <a:cs typeface="ＭＳ Ｐゴシック" charset="-128"/>
              </a:rPr>
              <a:t>VŠICHNI autoři</a:t>
            </a:r>
            <a:r>
              <a:rPr lang="en-US" altLang="ja-JP" sz="1600" b="1" kern="0" dirty="0" smtClean="0">
                <a:solidFill>
                  <a:srgbClr val="4B4B4B"/>
                </a:solidFill>
                <a:latin typeface="Arial"/>
                <a:ea typeface="ＭＳ Ｐゴシック" pitchFamily="34" charset="-128"/>
                <a:cs typeface="ＭＳ Ｐゴシック" charset="-128"/>
              </a:rPr>
              <a:t>, </a:t>
            </a:r>
            <a:r>
              <a:rPr lang="cs-CZ" altLang="ja-JP" sz="1600" b="1" kern="0" dirty="0" smtClean="0">
                <a:solidFill>
                  <a:srgbClr val="4B4B4B"/>
                </a:solidFill>
                <a:latin typeface="Arial"/>
                <a:ea typeface="ＭＳ Ｐゴシック" pitchFamily="34" charset="-128"/>
                <a:cs typeface="ＭＳ Ｐゴシック" charset="-128"/>
              </a:rPr>
              <a:t>VŠECHNY adresy</a:t>
            </a:r>
            <a:r>
              <a:rPr lang="en-US" altLang="ja-JP" sz="1600" b="1" kern="0" dirty="0" smtClean="0">
                <a:solidFill>
                  <a:srgbClr val="4B4B4B"/>
                </a:solidFill>
                <a:latin typeface="Arial"/>
                <a:ea typeface="ＭＳ Ｐゴシック" pitchFamily="34" charset="-128"/>
                <a:cs typeface="ＭＳ Ｐゴシック" charset="-128"/>
              </a:rPr>
              <a:t>”</a:t>
            </a:r>
            <a:endParaRPr lang="en-US" altLang="ja-JP" sz="1600" b="1" kern="0" dirty="0">
              <a:solidFill>
                <a:srgbClr val="4B4B4B"/>
              </a:solidFill>
              <a:latin typeface="Arial"/>
              <a:ea typeface="ＭＳ Ｐゴシック" pitchFamily="34" charset="-128"/>
              <a:cs typeface="ＭＳ Ｐゴシック" charset="-128"/>
            </a:endParaRPr>
          </a:p>
          <a:p>
            <a:pPr marL="628650" lvl="1" indent="-285750">
              <a:lnSpc>
                <a:spcPct val="80000"/>
              </a:lnSpc>
              <a:spcBef>
                <a:spcPct val="30000"/>
              </a:spcBef>
              <a:buClr>
                <a:srgbClr val="FF8000"/>
              </a:buClr>
              <a:buFont typeface="Arial" pitchFamily="34" charset="0"/>
              <a:buChar char="–"/>
              <a:defRPr/>
            </a:pPr>
            <a:r>
              <a:rPr lang="cs-CZ" altLang="ja-JP" sz="1600" kern="0" dirty="0">
                <a:solidFill>
                  <a:srgbClr val="4B4B4B"/>
                </a:solidFill>
                <a:latin typeface="Arial"/>
                <a:ea typeface="ＭＳ Ｐゴシック" pitchFamily="34" charset="-128"/>
                <a:cs typeface="Arial" pitchFamily="34" charset="0"/>
              </a:rPr>
              <a:t>u</a:t>
            </a:r>
            <a:r>
              <a:rPr lang="cs-CZ" altLang="ja-JP" sz="1600" kern="0" dirty="0" smtClean="0">
                <a:solidFill>
                  <a:srgbClr val="4B4B4B"/>
                </a:solidFill>
                <a:latin typeface="Arial"/>
                <a:ea typeface="ＭＳ Ｐゴシック" pitchFamily="34" charset="-128"/>
                <a:cs typeface="Arial" pitchFamily="34" charset="0"/>
              </a:rPr>
              <a:t>možňuje </a:t>
            </a:r>
            <a:r>
              <a:rPr lang="en-US" altLang="ja-JP" sz="1600" kern="0" dirty="0" err="1" smtClean="0">
                <a:solidFill>
                  <a:srgbClr val="4B4B4B"/>
                </a:solidFill>
                <a:latin typeface="Arial"/>
                <a:ea typeface="ＭＳ Ｐゴシック" pitchFamily="34" charset="-128"/>
                <a:cs typeface="Arial" pitchFamily="34" charset="0"/>
              </a:rPr>
              <a:t>analyz</a:t>
            </a:r>
            <a:r>
              <a:rPr lang="cs-CZ" altLang="ja-JP" sz="1600" kern="0" dirty="0" smtClean="0">
                <a:solidFill>
                  <a:srgbClr val="4B4B4B"/>
                </a:solidFill>
                <a:latin typeface="Arial"/>
                <a:ea typeface="ＭＳ Ｐゴシック" pitchFamily="34" charset="-128"/>
                <a:cs typeface="Arial" pitchFamily="34" charset="0"/>
              </a:rPr>
              <a:t>ovat podle jména autora, instituce</a:t>
            </a:r>
            <a:endParaRPr lang="en-US" altLang="ja-JP" sz="1600" kern="0" dirty="0">
              <a:solidFill>
                <a:srgbClr val="4B4B4B"/>
              </a:solidFill>
              <a:latin typeface="Arial"/>
              <a:ea typeface="ＭＳ Ｐゴシック" pitchFamily="34" charset="-128"/>
              <a:cs typeface="Arial" pitchFamily="34" charset="0"/>
            </a:endParaRPr>
          </a:p>
          <a:p>
            <a:pPr marL="628650" lvl="1" indent="-285750">
              <a:lnSpc>
                <a:spcPct val="80000"/>
              </a:lnSpc>
              <a:spcBef>
                <a:spcPct val="30000"/>
              </a:spcBef>
              <a:buClr>
                <a:srgbClr val="FF8000"/>
              </a:buClr>
              <a:buFont typeface="Arial" pitchFamily="34" charset="0"/>
              <a:buChar char="–"/>
              <a:defRPr/>
            </a:pPr>
            <a:endParaRPr lang="en-US" altLang="ja-JP" sz="1600" kern="0" dirty="0">
              <a:solidFill>
                <a:srgbClr val="4B4B4B"/>
              </a:solidFill>
              <a:latin typeface="Arial"/>
              <a:ea typeface="ＭＳ Ｐゴシック" pitchFamily="34" charset="-128"/>
              <a:cs typeface="Arial" pitchFamily="34" charset="0"/>
            </a:endParaRPr>
          </a:p>
          <a:p>
            <a:pPr marL="228600" indent="-228600">
              <a:lnSpc>
                <a:spcPct val="80000"/>
              </a:lnSpc>
              <a:spcBef>
                <a:spcPct val="50000"/>
              </a:spcBef>
              <a:buClr>
                <a:srgbClr val="FF8000"/>
              </a:buClr>
              <a:buFontTx/>
              <a:buChar char="•"/>
              <a:defRPr/>
            </a:pPr>
            <a:r>
              <a:rPr lang="en-US" altLang="ja-JP" sz="1600" b="1" kern="0" dirty="0" smtClean="0">
                <a:solidFill>
                  <a:srgbClr val="4B4B4B"/>
                </a:solidFill>
                <a:latin typeface="Arial"/>
                <a:ea typeface="ＭＳ Ｐゴシック" pitchFamily="34" charset="-128"/>
                <a:cs typeface="ＭＳ Ｐゴシック" charset="-128"/>
              </a:rPr>
              <a:t>“</a:t>
            </a:r>
            <a:r>
              <a:rPr lang="cs-CZ" altLang="ja-JP" sz="1600" b="1" kern="0" dirty="0" smtClean="0">
                <a:solidFill>
                  <a:srgbClr val="4B4B4B"/>
                </a:solidFill>
                <a:latin typeface="Arial"/>
                <a:ea typeface="ＭＳ Ｐゴシック" pitchFamily="34" charset="-128"/>
                <a:cs typeface="ＭＳ Ｐゴシック" charset="-128"/>
              </a:rPr>
              <a:t>VŠECHNY </a:t>
            </a:r>
            <a:r>
              <a:rPr lang="cs-CZ" altLang="ja-JP" sz="1600" b="1" kern="0" dirty="0">
                <a:solidFill>
                  <a:srgbClr val="4B4B4B"/>
                </a:solidFill>
                <a:latin typeface="Arial"/>
                <a:ea typeface="ＭＳ Ｐゴシック" pitchFamily="34" charset="-128"/>
                <a:cs typeface="ＭＳ Ｐゴシック" charset="-128"/>
              </a:rPr>
              <a:t>c</a:t>
            </a:r>
            <a:r>
              <a:rPr lang="en-US" altLang="ja-JP" sz="1600" b="1" kern="0" dirty="0" smtClean="0">
                <a:solidFill>
                  <a:srgbClr val="4B4B4B"/>
                </a:solidFill>
                <a:latin typeface="Arial"/>
                <a:ea typeface="ＭＳ Ｐゴシック" pitchFamily="34" charset="-128"/>
                <a:cs typeface="ＭＳ Ｐゴシック" charset="-128"/>
              </a:rPr>
              <a:t>it</a:t>
            </a:r>
            <a:r>
              <a:rPr lang="cs-CZ" altLang="ja-JP" sz="1600" b="1" kern="0" dirty="0" smtClean="0">
                <a:solidFill>
                  <a:srgbClr val="4B4B4B"/>
                </a:solidFill>
                <a:latin typeface="Arial"/>
                <a:ea typeface="ＭＳ Ｐゴシック" pitchFamily="34" charset="-128"/>
                <a:cs typeface="ＭＳ Ｐゴシック" charset="-128"/>
              </a:rPr>
              <a:t>ované r</a:t>
            </a:r>
            <a:r>
              <a:rPr lang="en-US" altLang="ja-JP" sz="1600" b="1" kern="0" dirty="0" err="1" smtClean="0">
                <a:solidFill>
                  <a:srgbClr val="4B4B4B"/>
                </a:solidFill>
                <a:latin typeface="Arial"/>
                <a:ea typeface="ＭＳ Ｐゴシック" pitchFamily="34" charset="-128"/>
                <a:cs typeface="ＭＳ Ｐゴシック" charset="-128"/>
              </a:rPr>
              <a:t>eferenc</a:t>
            </a:r>
            <a:r>
              <a:rPr lang="cs-CZ" altLang="ja-JP" sz="1600" b="1" kern="0" dirty="0" smtClean="0">
                <a:solidFill>
                  <a:srgbClr val="4B4B4B"/>
                </a:solidFill>
                <a:latin typeface="Arial"/>
                <a:ea typeface="ＭＳ Ｐゴシック" pitchFamily="34" charset="-128"/>
                <a:cs typeface="ＭＳ Ｐゴシック" charset="-128"/>
              </a:rPr>
              <a:t>e</a:t>
            </a:r>
            <a:r>
              <a:rPr lang="en-US" altLang="ja-JP" sz="1600" b="1" kern="0" dirty="0" smtClean="0">
                <a:solidFill>
                  <a:srgbClr val="4B4B4B"/>
                </a:solidFill>
                <a:latin typeface="Arial"/>
                <a:ea typeface="ＭＳ Ｐゴシック" pitchFamily="34" charset="-128"/>
                <a:cs typeface="ＭＳ Ｐゴシック" charset="-128"/>
              </a:rPr>
              <a:t>”</a:t>
            </a:r>
            <a:endParaRPr lang="en-US" altLang="ja-JP" sz="1600" b="1" kern="0" dirty="0">
              <a:solidFill>
                <a:srgbClr val="4B4B4B"/>
              </a:solidFill>
              <a:latin typeface="Arial"/>
              <a:ea typeface="ＭＳ Ｐゴシック" pitchFamily="34" charset="-128"/>
              <a:cs typeface="ＭＳ Ｐゴシック" charset="-128"/>
            </a:endParaRPr>
          </a:p>
          <a:p>
            <a:pPr marL="628650" lvl="1" indent="-285750">
              <a:lnSpc>
                <a:spcPct val="80000"/>
              </a:lnSpc>
              <a:spcBef>
                <a:spcPct val="30000"/>
              </a:spcBef>
              <a:buClr>
                <a:srgbClr val="FF8000"/>
              </a:buClr>
              <a:buFont typeface="Arial" pitchFamily="34" charset="0"/>
              <a:buChar char="–"/>
              <a:defRPr/>
            </a:pPr>
            <a:r>
              <a:rPr lang="cs-CZ" altLang="ja-JP" sz="1600" kern="0" dirty="0" smtClean="0">
                <a:solidFill>
                  <a:srgbClr val="4B4B4B"/>
                </a:solidFill>
                <a:latin typeface="Arial"/>
                <a:ea typeface="ＭＳ Ｐゴシック" pitchFamily="34" charset="-128"/>
                <a:cs typeface="Arial" pitchFamily="34" charset="0"/>
              </a:rPr>
              <a:t>umožňuje vytvářet analýzy vědecké literatury, která není indexována</a:t>
            </a:r>
            <a:endParaRPr lang="en-US" altLang="ja-JP" sz="1600" kern="0" dirty="0">
              <a:solidFill>
                <a:srgbClr val="4B4B4B"/>
              </a:solidFill>
              <a:latin typeface="Arial"/>
              <a:ea typeface="ＭＳ Ｐゴシック" pitchFamily="34" charset="-128"/>
              <a:cs typeface="Arial" pitchFamily="34" charset="0"/>
            </a:endParaRPr>
          </a:p>
          <a:p>
            <a:pPr marL="228600" indent="-228600">
              <a:lnSpc>
                <a:spcPct val="80000"/>
              </a:lnSpc>
              <a:spcBef>
                <a:spcPct val="50000"/>
              </a:spcBef>
              <a:buClr>
                <a:srgbClr val="FF8000"/>
              </a:buClr>
              <a:buFontTx/>
              <a:buChar char="•"/>
              <a:defRPr/>
            </a:pPr>
            <a:endParaRPr lang="ja-JP" altLang="en-US" sz="1600" kern="0" dirty="0">
              <a:solidFill>
                <a:srgbClr val="4B4B4B"/>
              </a:solidFill>
              <a:latin typeface="Arial"/>
              <a:ea typeface="ＭＳ Ｐゴシック" pitchFamily="34" charset="-128"/>
              <a:cs typeface="ＭＳ Ｐゴシック"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74675" y="282575"/>
            <a:ext cx="8059738" cy="836613"/>
          </a:xfrm>
        </p:spPr>
        <p:txBody>
          <a:bodyPr/>
          <a:lstStyle/>
          <a:p>
            <a:r>
              <a:rPr lang="cs-CZ" dirty="0" smtClean="0"/>
              <a:t/>
            </a:r>
            <a:br>
              <a:rPr lang="cs-CZ" dirty="0" smtClean="0"/>
            </a:br>
            <a:r>
              <a:rPr lang="cs-CZ" dirty="0" smtClean="0"/>
              <a:t/>
            </a:r>
            <a:br>
              <a:rPr lang="cs-CZ" dirty="0" smtClean="0"/>
            </a:br>
            <a:r>
              <a:rPr lang="cs-CZ" dirty="0" smtClean="0"/>
              <a:t>Do jaké míry vědci z ČR spolupracují ve vědních oborech, ve kterých jsou nejaktivnější</a:t>
            </a:r>
            <a:endParaRPr lang="en-US" dirty="0" smtClean="0"/>
          </a:p>
        </p:txBody>
      </p:sp>
      <p:sp>
        <p:nvSpPr>
          <p:cNvPr id="38915"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2" cstate="print"/>
          <a:srcRect/>
          <a:stretch>
            <a:fillRect/>
          </a:stretch>
        </p:blipFill>
        <p:spPr bwMode="auto">
          <a:xfrm>
            <a:off x="757238" y="1133475"/>
            <a:ext cx="7653337" cy="5153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down)">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63562" y="463550"/>
            <a:ext cx="8271679" cy="419100"/>
          </a:xfrm>
          <a:prstGeom prst="rect">
            <a:avLst/>
          </a:prstGeom>
          <a:noFill/>
          <a:ln w="9525">
            <a:noFill/>
            <a:miter lim="800000"/>
            <a:headEnd/>
            <a:tailEnd/>
          </a:ln>
        </p:spPr>
        <p:txBody>
          <a:bodyPr lIns="0" tIns="0" rIns="0" bIns="0" anchor="b"/>
          <a:lstStyle/>
          <a:p>
            <a:pPr eaLnBrk="0" hangingPunct="0">
              <a:lnSpc>
                <a:spcPct val="90000"/>
              </a:lnSpc>
              <a:defRPr/>
            </a:pPr>
            <a:r>
              <a:rPr lang="cs-CZ" sz="2800" kern="0" dirty="0" smtClean="0">
                <a:solidFill>
                  <a:schemeClr val="tx2"/>
                </a:solidFill>
                <a:latin typeface="+mj-lt"/>
                <a:ea typeface="+mj-ea"/>
                <a:cs typeface="+mj-cs"/>
              </a:rPr>
              <a:t>Porovnávejte Vaši strategii výběru časopisů napříč disciplínami s indikátory hodnocení časopisů</a:t>
            </a:r>
            <a:endParaRPr lang="en-US" sz="2800" kern="0" dirty="0">
              <a:solidFill>
                <a:schemeClr val="tx2"/>
              </a:solidFill>
              <a:latin typeface="+mj-lt"/>
              <a:ea typeface="+mj-ea"/>
              <a:cs typeface="+mj-cs"/>
            </a:endParaRPr>
          </a:p>
        </p:txBody>
      </p:sp>
      <p:pic>
        <p:nvPicPr>
          <p:cNvPr id="39939" name="Picture 20"/>
          <p:cNvPicPr>
            <a:picLocks noChangeAspect="1" noChangeArrowheads="1"/>
          </p:cNvPicPr>
          <p:nvPr/>
        </p:nvPicPr>
        <p:blipFill>
          <a:blip r:embed="rId3" cstate="print"/>
          <a:srcRect/>
          <a:stretch>
            <a:fillRect/>
          </a:stretch>
        </p:blipFill>
        <p:spPr bwMode="auto">
          <a:xfrm>
            <a:off x="439738" y="917575"/>
            <a:ext cx="7597775" cy="5170488"/>
          </a:xfrm>
          <a:prstGeom prst="rect">
            <a:avLst/>
          </a:prstGeom>
          <a:noFill/>
          <a:ln w="9525">
            <a:noFill/>
            <a:miter lim="800000"/>
            <a:headEnd/>
            <a:tailEnd/>
          </a:ln>
        </p:spPr>
      </p:pic>
      <p:sp>
        <p:nvSpPr>
          <p:cNvPr id="17" name="Rectangular Callout 16"/>
          <p:cNvSpPr/>
          <p:nvPr/>
        </p:nvSpPr>
        <p:spPr bwMode="auto">
          <a:xfrm>
            <a:off x="6176964" y="2481942"/>
            <a:ext cx="2527650" cy="897845"/>
          </a:xfrm>
          <a:prstGeom prst="wedgeRectCallout">
            <a:avLst>
              <a:gd name="adj1" fmla="val -87392"/>
              <a:gd name="adj2" fmla="val 29826"/>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600" dirty="0" smtClean="0"/>
              <a:t>Zjistěte, kde vaši vědci publikují nejvíce.</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wipe(down)">
                                      <p:cBhvr>
                                        <p:cTn id="7" dur="500"/>
                                        <p:tgtEl>
                                          <p:spTgt spid="1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wipe(down)">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fade">
                                      <p:cBhvr>
                                        <p:cTn id="15"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63563" y="463550"/>
            <a:ext cx="8050212" cy="419100"/>
          </a:xfrm>
          <a:prstGeom prst="rect">
            <a:avLst/>
          </a:prstGeom>
          <a:noFill/>
          <a:ln w="9525">
            <a:noFill/>
            <a:miter lim="800000"/>
            <a:headEnd/>
            <a:tailEnd/>
          </a:ln>
        </p:spPr>
        <p:txBody>
          <a:bodyPr lIns="0" tIns="0" rIns="0" bIns="0" anchor="b"/>
          <a:lstStyle/>
          <a:p>
            <a:pPr eaLnBrk="0" hangingPunct="0">
              <a:lnSpc>
                <a:spcPct val="90000"/>
              </a:lnSpc>
              <a:defRPr/>
            </a:pPr>
            <a:r>
              <a:rPr lang="cs-CZ" sz="2800" kern="0" dirty="0">
                <a:solidFill>
                  <a:schemeClr val="tx2"/>
                </a:solidFill>
              </a:rPr>
              <a:t>Porovnávejte Vaši strategii výběru časopisů napříč disciplínami s indikátory hodnocení časopisů</a:t>
            </a:r>
            <a:endParaRPr lang="en-US" sz="2800" kern="0" dirty="0">
              <a:solidFill>
                <a:schemeClr val="tx2"/>
              </a:solidFill>
            </a:endParaRPr>
          </a:p>
        </p:txBody>
      </p:sp>
      <p:pic>
        <p:nvPicPr>
          <p:cNvPr id="123907" name="Picture 3"/>
          <p:cNvPicPr>
            <a:picLocks noChangeAspect="1" noChangeArrowheads="1"/>
          </p:cNvPicPr>
          <p:nvPr/>
        </p:nvPicPr>
        <p:blipFill>
          <a:blip r:embed="rId3" cstate="print"/>
          <a:srcRect/>
          <a:stretch>
            <a:fillRect/>
          </a:stretch>
        </p:blipFill>
        <p:spPr bwMode="auto">
          <a:xfrm>
            <a:off x="212725" y="901700"/>
            <a:ext cx="6507163" cy="30226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sp>
        <p:nvSpPr>
          <p:cNvPr id="6" name="Rectangular Callout 5"/>
          <p:cNvSpPr/>
          <p:nvPr/>
        </p:nvSpPr>
        <p:spPr bwMode="auto">
          <a:xfrm>
            <a:off x="6842125" y="1573213"/>
            <a:ext cx="2163763" cy="2159000"/>
          </a:xfrm>
          <a:prstGeom prst="wedgeRectCallout">
            <a:avLst>
              <a:gd name="adj1" fmla="val -71670"/>
              <a:gd name="adj2" fmla="val 25406"/>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600" dirty="0" smtClean="0"/>
              <a:t>... a hodnoťte výkonnost časopisů, ve kterých publikujete pomocí pokročilých indikátorů pro hodnocení časopisů jako je např. Impact Factor</a:t>
            </a:r>
          </a:p>
        </p:txBody>
      </p:sp>
      <p:sp>
        <p:nvSpPr>
          <p:cNvPr id="10" name="Rectangular Callout 9"/>
          <p:cNvSpPr/>
          <p:nvPr/>
        </p:nvSpPr>
        <p:spPr>
          <a:xfrm>
            <a:off x="11875" y="4096996"/>
            <a:ext cx="3230088" cy="1995054"/>
          </a:xfrm>
          <a:prstGeom prst="wedgeRectCallout">
            <a:avLst>
              <a:gd name="adj1" fmla="val 61642"/>
              <a:gd name="adj2" fmla="val 10360"/>
            </a:avLst>
          </a:prstGeom>
          <a:solidFill>
            <a:schemeClr val="bg1"/>
          </a:solidFill>
          <a:ln>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s-CZ" sz="1600" dirty="0" smtClean="0">
                <a:solidFill>
                  <a:schemeClr val="tx1"/>
                </a:solidFill>
              </a:rPr>
              <a:t>... </a:t>
            </a:r>
            <a:r>
              <a:rPr lang="cs-CZ" sz="1600" dirty="0">
                <a:solidFill>
                  <a:schemeClr val="tx1"/>
                </a:solidFill>
              </a:rPr>
              <a:t>n</a:t>
            </a:r>
            <a:r>
              <a:rPr lang="cs-CZ" sz="1600" dirty="0" smtClean="0">
                <a:solidFill>
                  <a:schemeClr val="tx1"/>
                </a:solidFill>
              </a:rPr>
              <a:t>ebo </a:t>
            </a:r>
            <a:r>
              <a:rPr lang="en-GB" sz="1600" dirty="0" smtClean="0">
                <a:solidFill>
                  <a:schemeClr val="tx1"/>
                </a:solidFill>
              </a:rPr>
              <a:t>Journal </a:t>
            </a:r>
            <a:r>
              <a:rPr lang="en-GB" sz="1600" dirty="0">
                <a:solidFill>
                  <a:schemeClr val="tx1"/>
                </a:solidFill>
              </a:rPr>
              <a:t>Normalized Citation </a:t>
            </a:r>
            <a:r>
              <a:rPr lang="en-GB" sz="1600" dirty="0" smtClean="0">
                <a:solidFill>
                  <a:schemeClr val="tx1"/>
                </a:solidFill>
              </a:rPr>
              <a:t>Impact</a:t>
            </a:r>
            <a:r>
              <a:rPr lang="cs-CZ" sz="1600" dirty="0" smtClean="0">
                <a:solidFill>
                  <a:schemeClr val="tx1"/>
                </a:solidFill>
              </a:rPr>
              <a:t> </a:t>
            </a:r>
            <a:r>
              <a:rPr lang="en-US" sz="1600" dirty="0" smtClean="0">
                <a:solidFill>
                  <a:schemeClr val="tx1"/>
                </a:solidFill>
              </a:rPr>
              <a:t>(</a:t>
            </a:r>
            <a:r>
              <a:rPr lang="cs-CZ" sz="1600" dirty="0" smtClean="0">
                <a:solidFill>
                  <a:schemeClr val="tx1"/>
                </a:solidFill>
              </a:rPr>
              <a:t>normalizovaný </a:t>
            </a:r>
            <a:r>
              <a:rPr lang="en-US" sz="1600" dirty="0" err="1" smtClean="0">
                <a:solidFill>
                  <a:schemeClr val="tx1"/>
                </a:solidFill>
              </a:rPr>
              <a:t>cita</a:t>
            </a:r>
            <a:r>
              <a:rPr lang="cs-CZ" sz="1600" dirty="0" smtClean="0">
                <a:solidFill>
                  <a:schemeClr val="tx1"/>
                </a:solidFill>
              </a:rPr>
              <a:t>ční vliv časopisu</a:t>
            </a:r>
            <a:r>
              <a:rPr lang="en-US" sz="1600" dirty="0" smtClean="0">
                <a:solidFill>
                  <a:schemeClr val="tx1"/>
                </a:solidFill>
              </a:rPr>
              <a:t>)</a:t>
            </a:r>
            <a:r>
              <a:rPr lang="en-GB" sz="1600" dirty="0" smtClean="0">
                <a:solidFill>
                  <a:schemeClr val="tx1"/>
                </a:solidFill>
              </a:rPr>
              <a:t>:</a:t>
            </a:r>
            <a:endParaRPr lang="en-GB" sz="1600" dirty="0">
              <a:solidFill>
                <a:schemeClr val="tx1"/>
              </a:solidFill>
            </a:endParaRPr>
          </a:p>
          <a:p>
            <a:pPr>
              <a:defRPr/>
            </a:pPr>
            <a:r>
              <a:rPr lang="en-GB" sz="1600" dirty="0" err="1" smtClean="0">
                <a:solidFill>
                  <a:schemeClr val="tx1"/>
                </a:solidFill>
              </a:rPr>
              <a:t>Indik</a:t>
            </a:r>
            <a:r>
              <a:rPr lang="cs-CZ" sz="1600" dirty="0" smtClean="0">
                <a:solidFill>
                  <a:schemeClr val="tx1"/>
                </a:solidFill>
              </a:rPr>
              <a:t>á</a:t>
            </a:r>
            <a:r>
              <a:rPr lang="en-GB" sz="1600" dirty="0" smtClean="0">
                <a:solidFill>
                  <a:schemeClr val="tx1"/>
                </a:solidFill>
              </a:rPr>
              <a:t>tor v</a:t>
            </a:r>
            <a:r>
              <a:rPr lang="cs-CZ" sz="1600" dirty="0" smtClean="0">
                <a:solidFill>
                  <a:schemeClr val="tx1"/>
                </a:solidFill>
              </a:rPr>
              <a:t>ý</a:t>
            </a:r>
            <a:r>
              <a:rPr lang="en-GB" sz="1600" dirty="0" err="1" smtClean="0">
                <a:solidFill>
                  <a:schemeClr val="tx1"/>
                </a:solidFill>
              </a:rPr>
              <a:t>konnosti</a:t>
            </a:r>
            <a:r>
              <a:rPr lang="en-GB" sz="1600" dirty="0" smtClean="0">
                <a:solidFill>
                  <a:schemeClr val="tx1"/>
                </a:solidFill>
              </a:rPr>
              <a:t> </a:t>
            </a:r>
            <a:r>
              <a:rPr lang="cs-CZ" sz="1600" b="1" dirty="0" smtClean="0">
                <a:solidFill>
                  <a:schemeClr val="tx1"/>
                </a:solidFill>
              </a:rPr>
              <a:t>časopisu</a:t>
            </a:r>
            <a:r>
              <a:rPr lang="en-GB" sz="1600" dirty="0" smtClean="0">
                <a:solidFill>
                  <a:schemeClr val="tx1"/>
                </a:solidFill>
              </a:rPr>
              <a:t>:</a:t>
            </a:r>
            <a:endParaRPr lang="en-GB" sz="1600" dirty="0">
              <a:solidFill>
                <a:schemeClr val="tx1"/>
              </a:solidFill>
            </a:endParaRPr>
          </a:p>
          <a:p>
            <a:pPr>
              <a:defRPr/>
            </a:pPr>
            <a:r>
              <a:rPr lang="cs-CZ" sz="1600" dirty="0" smtClean="0">
                <a:solidFill>
                  <a:schemeClr val="tx1"/>
                </a:solidFill>
              </a:rPr>
              <a:t>Pokud je </a:t>
            </a:r>
            <a:r>
              <a:rPr lang="en-GB" sz="1600" dirty="0" smtClean="0">
                <a:solidFill>
                  <a:schemeClr val="tx1"/>
                </a:solidFill>
              </a:rPr>
              <a:t>&gt;1</a:t>
            </a:r>
            <a:r>
              <a:rPr lang="en-GB" sz="1600" dirty="0">
                <a:solidFill>
                  <a:schemeClr val="tx1"/>
                </a:solidFill>
              </a:rPr>
              <a:t>, </a:t>
            </a:r>
            <a:r>
              <a:rPr lang="cs-CZ" sz="1600" dirty="0" smtClean="0">
                <a:solidFill>
                  <a:schemeClr val="tx1"/>
                </a:solidFill>
              </a:rPr>
              <a:t>pak je výkonnost časopisu nadprůměrná</a:t>
            </a:r>
            <a:endParaRPr lang="en-GB" sz="1600" dirty="0">
              <a:solidFill>
                <a:schemeClr val="tx1"/>
              </a:solidFill>
            </a:endParaRPr>
          </a:p>
          <a:p>
            <a:pPr>
              <a:defRPr/>
            </a:pPr>
            <a:r>
              <a:rPr lang="cs-CZ" sz="1600" dirty="0" smtClean="0">
                <a:solidFill>
                  <a:schemeClr val="tx1"/>
                </a:solidFill>
              </a:rPr>
              <a:t>Pokud je </a:t>
            </a:r>
            <a:r>
              <a:rPr lang="en-GB" sz="1600" dirty="0" smtClean="0">
                <a:solidFill>
                  <a:schemeClr val="tx1"/>
                </a:solidFill>
              </a:rPr>
              <a:t>&lt;1</a:t>
            </a:r>
            <a:r>
              <a:rPr lang="en-GB" sz="1600" dirty="0">
                <a:solidFill>
                  <a:schemeClr val="tx1"/>
                </a:solidFill>
              </a:rPr>
              <a:t>, </a:t>
            </a:r>
            <a:r>
              <a:rPr lang="cs-CZ" sz="1600" dirty="0" smtClean="0">
                <a:solidFill>
                  <a:schemeClr val="tx1"/>
                </a:solidFill>
              </a:rPr>
              <a:t>pak podpůměrná</a:t>
            </a:r>
            <a:endParaRPr lang="en-US" sz="1600" dirty="0">
              <a:solidFill>
                <a:schemeClr val="tx1"/>
              </a:solidFill>
            </a:endParaRPr>
          </a:p>
        </p:txBody>
      </p:sp>
      <p:grpSp>
        <p:nvGrpSpPr>
          <p:cNvPr id="2" name="Group 7"/>
          <p:cNvGrpSpPr>
            <a:grpSpLocks/>
          </p:cNvGrpSpPr>
          <p:nvPr/>
        </p:nvGrpSpPr>
        <p:grpSpPr bwMode="auto">
          <a:xfrm>
            <a:off x="3608388" y="4051300"/>
            <a:ext cx="4908550" cy="2679700"/>
            <a:chOff x="3608388" y="4051300"/>
            <a:chExt cx="4908550" cy="2679700"/>
          </a:xfrm>
        </p:grpSpPr>
        <p:pic>
          <p:nvPicPr>
            <p:cNvPr id="15" name="Picture 2"/>
            <p:cNvPicPr>
              <a:picLocks noChangeAspect="1" noChangeArrowheads="1"/>
            </p:cNvPicPr>
            <p:nvPr/>
          </p:nvPicPr>
          <p:blipFill>
            <a:blip r:embed="rId4" cstate="print"/>
            <a:srcRect/>
            <a:stretch>
              <a:fillRect/>
            </a:stretch>
          </p:blipFill>
          <p:spPr bwMode="auto">
            <a:xfrm>
              <a:off x="3608388" y="4051300"/>
              <a:ext cx="4908550" cy="2679700"/>
            </a:xfrm>
            <a:prstGeom prst="rect">
              <a:avLst/>
            </a:prstGeom>
            <a:noFill/>
            <a:ln w="9525">
              <a:solidFill>
                <a:schemeClr val="bg1">
                  <a:lumMod val="50000"/>
                </a:schemeClr>
              </a:solidFill>
              <a:miter lim="800000"/>
              <a:headEnd/>
              <a:tailEnd/>
            </a:ln>
            <a:effectLst>
              <a:outerShdw blurRad="63500" sx="102000" sy="102000" algn="ctr" rotWithShape="0">
                <a:prstClr val="black">
                  <a:alpha val="40000"/>
                </a:prstClr>
              </a:outerShdw>
            </a:effectLst>
          </p:spPr>
        </p:pic>
        <p:cxnSp>
          <p:nvCxnSpPr>
            <p:cNvPr id="11" name="Straight Connector 10"/>
            <p:cNvCxnSpPr/>
            <p:nvPr/>
          </p:nvCxnSpPr>
          <p:spPr>
            <a:xfrm>
              <a:off x="3943350" y="5257800"/>
              <a:ext cx="4430713" cy="0"/>
            </a:xfrm>
            <a:prstGeom prst="line">
              <a:avLst/>
            </a:prstGeom>
            <a:ln>
              <a:solidFill>
                <a:srgbClr val="FF130D"/>
              </a:solidFill>
            </a:ln>
            <a:effectLst/>
          </p:spPr>
          <p:style>
            <a:lnRef idx="2">
              <a:schemeClr val="accent6"/>
            </a:lnRef>
            <a:fillRef idx="0">
              <a:schemeClr val="accent6"/>
            </a:fillRef>
            <a:effectRef idx="1">
              <a:schemeClr val="accent6"/>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3907"/>
                                        </p:tgtEl>
                                        <p:attrNameLst>
                                          <p:attrName>style.visibility</p:attrName>
                                        </p:attrNameLst>
                                      </p:cBhvr>
                                      <p:to>
                                        <p:strVal val="visible"/>
                                      </p:to>
                                    </p:set>
                                    <p:animEffect transition="in" filter="fade">
                                      <p:cBhvr>
                                        <p:cTn id="15" dur="2000"/>
                                        <p:tgtEl>
                                          <p:spTgt spid="12390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wipe(down)">
                                      <p:cBhvr>
                                        <p:cTn id="20" dur="500"/>
                                        <p:tgtEl>
                                          <p:spTgt spid="10">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wipe(down)">
                                      <p:cBhvr>
                                        <p:cTn id="29" dur="500"/>
                                        <p:tgtEl>
                                          <p:spTgt spid="10">
                                            <p:txEl>
                                              <p:pRg st="2" end="2"/>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down)">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10"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500" y="0"/>
            <a:ext cx="8467725" cy="836613"/>
          </a:xfrm>
        </p:spPr>
        <p:txBody>
          <a:bodyPr/>
          <a:lstStyle/>
          <a:p>
            <a:r>
              <a:rPr lang="cs-CZ" dirty="0" smtClean="0"/>
              <a:t>Porovnávání institucí</a:t>
            </a:r>
            <a:r>
              <a:rPr lang="en-GB" dirty="0" smtClean="0"/>
              <a:t> – </a:t>
            </a:r>
            <a:r>
              <a:rPr lang="cs-CZ" dirty="0" smtClean="0"/>
              <a:t>monitorujte svoji produktivitu</a:t>
            </a:r>
            <a:endParaRPr lang="en-US" dirty="0" smtClean="0"/>
          </a:p>
        </p:txBody>
      </p:sp>
      <p:pic>
        <p:nvPicPr>
          <p:cNvPr id="41987" name="Picture 5"/>
          <p:cNvPicPr>
            <a:picLocks noChangeAspect="1" noChangeArrowheads="1"/>
          </p:cNvPicPr>
          <p:nvPr/>
        </p:nvPicPr>
        <p:blipFill>
          <a:blip r:embed="rId3" cstate="print"/>
          <a:srcRect/>
          <a:stretch>
            <a:fillRect/>
          </a:stretch>
        </p:blipFill>
        <p:spPr bwMode="auto">
          <a:xfrm>
            <a:off x="182563" y="1065213"/>
            <a:ext cx="7664450" cy="5216525"/>
          </a:xfrm>
          <a:prstGeom prst="rect">
            <a:avLst/>
          </a:prstGeom>
          <a:noFill/>
          <a:ln w="9525">
            <a:noFill/>
            <a:miter lim="800000"/>
            <a:headEnd/>
            <a:tailEnd/>
          </a:ln>
        </p:spPr>
      </p:pic>
      <p:sp>
        <p:nvSpPr>
          <p:cNvPr id="10" name="Rectangular Callout 9"/>
          <p:cNvSpPr/>
          <p:nvPr/>
        </p:nvSpPr>
        <p:spPr bwMode="auto">
          <a:xfrm>
            <a:off x="6697704" y="2956956"/>
            <a:ext cx="1615023" cy="1613250"/>
          </a:xfrm>
          <a:prstGeom prst="wedgeRectCallout">
            <a:avLst>
              <a:gd name="adj1" fmla="val -100877"/>
              <a:gd name="adj2" fmla="val 7077"/>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800" dirty="0" smtClean="0"/>
              <a:t>Jaké je pořadí institucí v ČR podle vědeckých výstupů</a:t>
            </a:r>
            <a:r>
              <a:rPr lang="en-GB" sz="1800" dirty="0" smtClean="0"/>
              <a:t>? </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0500" y="0"/>
            <a:ext cx="8467725" cy="836613"/>
          </a:xfrm>
        </p:spPr>
        <p:txBody>
          <a:bodyPr/>
          <a:lstStyle/>
          <a:p>
            <a:r>
              <a:rPr lang="cs-CZ" dirty="0" smtClean="0"/>
              <a:t>Porovnávání institucí </a:t>
            </a:r>
            <a:r>
              <a:rPr lang="en-GB" dirty="0" smtClean="0"/>
              <a:t>–</a:t>
            </a:r>
            <a:r>
              <a:rPr lang="cs-CZ" dirty="0" smtClean="0"/>
              <a:t> </a:t>
            </a:r>
            <a:r>
              <a:rPr lang="en-GB" dirty="0" smtClean="0"/>
              <a:t>Normalized Citation Impact </a:t>
            </a:r>
            <a:r>
              <a:rPr lang="cs-CZ" dirty="0" smtClean="0"/>
              <a:t>pro období </a:t>
            </a:r>
            <a:r>
              <a:rPr lang="en-GB" dirty="0" smtClean="0"/>
              <a:t>2008-2012</a:t>
            </a:r>
            <a:endParaRPr lang="en-US" dirty="0" smtClean="0"/>
          </a:p>
        </p:txBody>
      </p:sp>
      <p:pic>
        <p:nvPicPr>
          <p:cNvPr id="43011" name="Picture 8"/>
          <p:cNvPicPr>
            <a:picLocks noChangeAspect="1" noChangeArrowheads="1"/>
          </p:cNvPicPr>
          <p:nvPr/>
        </p:nvPicPr>
        <p:blipFill>
          <a:blip r:embed="rId3" cstate="print"/>
          <a:srcRect/>
          <a:stretch>
            <a:fillRect/>
          </a:stretch>
        </p:blipFill>
        <p:spPr bwMode="auto">
          <a:xfrm>
            <a:off x="134938" y="884238"/>
            <a:ext cx="6064250" cy="4138612"/>
          </a:xfrm>
          <a:prstGeom prst="rect">
            <a:avLst/>
          </a:prstGeom>
          <a:noFill/>
          <a:ln w="9525">
            <a:noFill/>
            <a:miter lim="800000"/>
            <a:headEnd/>
            <a:tailEnd/>
          </a:ln>
        </p:spPr>
      </p:pic>
      <p:sp>
        <p:nvSpPr>
          <p:cNvPr id="6" name="Right Brace 5"/>
          <p:cNvSpPr/>
          <p:nvPr/>
        </p:nvSpPr>
        <p:spPr>
          <a:xfrm>
            <a:off x="6092825" y="1169988"/>
            <a:ext cx="190500" cy="2327275"/>
          </a:xfrm>
          <a:prstGeom prst="rightBrace">
            <a:avLst/>
          </a:prstGeom>
          <a:ln cmpd="sng"/>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Rectangular Callout 3"/>
          <p:cNvSpPr/>
          <p:nvPr/>
        </p:nvSpPr>
        <p:spPr bwMode="auto">
          <a:xfrm>
            <a:off x="6678613" y="4733925"/>
            <a:ext cx="2039937" cy="1050925"/>
          </a:xfrm>
          <a:prstGeom prst="wedgeRectCallout">
            <a:avLst>
              <a:gd name="adj1" fmla="val -109804"/>
              <a:gd name="adj2" fmla="val -87500"/>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600" dirty="0"/>
              <a:t>Jak si daná instituce stojí v porovnání </a:t>
            </a:r>
            <a:r>
              <a:rPr lang="cs-CZ" sz="1600" dirty="0" smtClean="0"/>
              <a:t>s průměrem pro ČR_</a:t>
            </a:r>
            <a:endParaRPr lang="en-US" sz="1600" dirty="0"/>
          </a:p>
        </p:txBody>
      </p:sp>
      <p:sp>
        <p:nvSpPr>
          <p:cNvPr id="5" name="Rectangular Callout 4"/>
          <p:cNvSpPr/>
          <p:nvPr/>
        </p:nvSpPr>
        <p:spPr bwMode="auto">
          <a:xfrm>
            <a:off x="6640513" y="3606800"/>
            <a:ext cx="2039937" cy="1052513"/>
          </a:xfrm>
          <a:prstGeom prst="wedgeRectCallout">
            <a:avLst>
              <a:gd name="adj1" fmla="val -106677"/>
              <a:gd name="adj2" fmla="val -20637"/>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600" dirty="0" smtClean="0"/>
              <a:t>Jak si daná instituce stojí v porovnání s celosvětovým průměrem</a:t>
            </a:r>
            <a:endParaRPr lang="en-US" sz="1600" dirty="0"/>
          </a:p>
        </p:txBody>
      </p:sp>
      <p:sp>
        <p:nvSpPr>
          <p:cNvPr id="7" name="Rectangular Callout 6"/>
          <p:cNvSpPr/>
          <p:nvPr/>
        </p:nvSpPr>
        <p:spPr bwMode="auto">
          <a:xfrm>
            <a:off x="6516688" y="1054100"/>
            <a:ext cx="1628775" cy="2336800"/>
          </a:xfrm>
          <a:prstGeom prst="wedgeRectCallout">
            <a:avLst>
              <a:gd name="adj1" fmla="val -28357"/>
              <a:gd name="adj2" fmla="val 49851"/>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800" dirty="0" smtClean="0"/>
              <a:t>Jaké je pořadí institucí v ČR podle výkonnosti v oborech, ve kterých publikují </a:t>
            </a:r>
            <a:r>
              <a:rPr lang="en-GB" sz="1800" dirty="0" smtClean="0"/>
              <a:t> (</a:t>
            </a:r>
            <a:r>
              <a:rPr lang="en-GB" sz="1800" dirty="0"/>
              <a:t>NCI)?</a:t>
            </a:r>
            <a:endParaRPr lang="en-US" sz="1800" dirty="0"/>
          </a:p>
        </p:txBody>
      </p:sp>
      <p:pic>
        <p:nvPicPr>
          <p:cNvPr id="10" name="Picture 9"/>
          <p:cNvPicPr>
            <a:picLocks noChangeAspect="1" noChangeArrowheads="1"/>
          </p:cNvPicPr>
          <p:nvPr/>
        </p:nvPicPr>
        <p:blipFill>
          <a:blip r:embed="rId4" cstate="print"/>
          <a:srcRect/>
          <a:stretch>
            <a:fillRect/>
          </a:stretch>
        </p:blipFill>
        <p:spPr bwMode="auto">
          <a:xfrm>
            <a:off x="209550" y="5057775"/>
            <a:ext cx="5394325" cy="122555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sp>
        <p:nvSpPr>
          <p:cNvPr id="11" name="Rectangular Callout 10"/>
          <p:cNvSpPr/>
          <p:nvPr/>
        </p:nvSpPr>
        <p:spPr bwMode="auto">
          <a:xfrm>
            <a:off x="3981450" y="5730875"/>
            <a:ext cx="2333625" cy="957263"/>
          </a:xfrm>
          <a:prstGeom prst="wedgeRectCallout">
            <a:avLst>
              <a:gd name="adj1" fmla="val -63415"/>
              <a:gd name="adj2" fmla="val -37925"/>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lIns="36000" tIns="0" rIns="36000" bIns="0" anchor="ctr"/>
          <a:lstStyle/>
          <a:p>
            <a:pPr algn="ctr">
              <a:defRPr/>
            </a:pPr>
            <a:r>
              <a:rPr lang="cs-CZ" sz="1600" dirty="0" smtClean="0"/>
              <a:t>Kdykoliv můžete přejít na analýzu metrik na úrovni jednotlivých článků</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down)">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wipe(down)">
                                      <p:cBhvr>
                                        <p:cTn id="20" dur="500"/>
                                        <p:tgtEl>
                                          <p:spTgt spid="5">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wipe(down)">
                                      <p:cBhvr>
                                        <p:cTn id="28" dur="500"/>
                                        <p:tgtEl>
                                          <p:spTgt spid="4">
                                            <p:bg/>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build="allAtOnce" animBg="1"/>
      <p:bldP spid="5" grpId="0" build="allAtOnce" animBg="1"/>
      <p:bldP spid="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46364" y="3448050"/>
            <a:ext cx="8686796" cy="819150"/>
          </a:xfrm>
        </p:spPr>
        <p:txBody>
          <a:bodyPr/>
          <a:lstStyle/>
          <a:p>
            <a:pPr marL="6350" indent="-6350" algn="ctr">
              <a:lnSpc>
                <a:spcPct val="100000"/>
              </a:lnSpc>
              <a:spcBef>
                <a:spcPct val="50000"/>
              </a:spcBef>
            </a:pPr>
            <a:r>
              <a:rPr lang="cs-CZ" sz="2800" dirty="0" smtClean="0"/>
              <a:t>Děkuji za pozornost</a:t>
            </a:r>
            <a:endParaRPr lang="en-US" sz="2800" dirty="0" smtClean="0"/>
          </a:p>
        </p:txBody>
      </p:sp>
      <p:pic>
        <p:nvPicPr>
          <p:cNvPr id="6" name="Picture 12" descr="W:\Creative_Services_Jobs\CLIENT WORK_ONGOINGprojects\1002157_BRAND3xSquare\July2013\RTX105IQ-Eliseo Fernandez.jpg"/>
          <p:cNvPicPr>
            <a:picLocks noChangeAspect="1" noChangeArrowheads="1"/>
          </p:cNvPicPr>
          <p:nvPr/>
        </p:nvPicPr>
        <p:blipFill>
          <a:blip r:embed="rId3" cstate="print"/>
          <a:srcRect/>
          <a:stretch>
            <a:fillRect/>
          </a:stretch>
        </p:blipFill>
        <p:spPr bwMode="auto">
          <a:xfrm>
            <a:off x="342900" y="265398"/>
            <a:ext cx="8458200" cy="3108325"/>
          </a:xfrm>
          <a:prstGeom prst="rect">
            <a:avLst/>
          </a:prstGeom>
          <a:noFill/>
        </p:spPr>
      </p:pic>
      <p:sp>
        <p:nvSpPr>
          <p:cNvPr id="7" name="Text Box 4"/>
          <p:cNvSpPr txBox="1">
            <a:spLocks noChangeArrowheads="1"/>
          </p:cNvSpPr>
          <p:nvPr/>
        </p:nvSpPr>
        <p:spPr bwMode="auto">
          <a:xfrm>
            <a:off x="304800" y="4607431"/>
            <a:ext cx="8458200" cy="2031325"/>
          </a:xfrm>
          <a:prstGeom prst="rect">
            <a:avLst/>
          </a:prstGeom>
          <a:noFill/>
          <a:ln w="9525">
            <a:noFill/>
            <a:miter lim="800000"/>
            <a:headEnd/>
            <a:tailEnd/>
          </a:ln>
          <a:effectLst/>
        </p:spPr>
        <p:txBody>
          <a:bodyPr>
            <a:spAutoFit/>
          </a:bodyPr>
          <a:lstStyle/>
          <a:p>
            <a:pPr>
              <a:spcBef>
                <a:spcPts val="0"/>
              </a:spcBef>
            </a:pPr>
            <a:r>
              <a:rPr lang="cs-CZ" sz="1800" dirty="0" smtClean="0">
                <a:solidFill>
                  <a:srgbClr val="4B4B4B"/>
                </a:solidFill>
                <a:latin typeface="+mn-lt"/>
                <a:ea typeface="ＭＳ Ｐゴシック" pitchFamily="34" charset="-128"/>
                <a:cs typeface="Knowledge Bold"/>
              </a:rPr>
              <a:t>David Horký</a:t>
            </a:r>
          </a:p>
          <a:p>
            <a:pPr>
              <a:spcBef>
                <a:spcPts val="0"/>
              </a:spcBef>
            </a:pPr>
            <a:r>
              <a:rPr lang="cs-CZ" sz="1800" dirty="0" smtClean="0">
                <a:solidFill>
                  <a:srgbClr val="4B4B4B"/>
                </a:solidFill>
                <a:latin typeface="+mn-lt"/>
                <a:ea typeface="ＭＳ Ｐゴシック" pitchFamily="34" charset="-128"/>
                <a:cs typeface="Knowledge Light"/>
              </a:rPr>
              <a:t>Country Manager pro střední a východní Evropu a BeNeLux</a:t>
            </a:r>
            <a:endParaRPr lang="en-US" sz="1800" dirty="0" smtClean="0">
              <a:solidFill>
                <a:srgbClr val="4B4B4B"/>
              </a:solidFill>
              <a:latin typeface="+mn-lt"/>
              <a:ea typeface="ＭＳ Ｐゴシック" pitchFamily="34" charset="-128"/>
              <a:cs typeface="Knowledge Light"/>
            </a:endParaRPr>
          </a:p>
          <a:p>
            <a:pPr>
              <a:spcBef>
                <a:spcPts val="0"/>
              </a:spcBef>
            </a:pPr>
            <a:r>
              <a:rPr lang="en-US" sz="1800" dirty="0" smtClean="0">
                <a:solidFill>
                  <a:srgbClr val="4B4B4B"/>
                </a:solidFill>
                <a:latin typeface="+mn-lt"/>
                <a:ea typeface="ＭＳ Ｐゴシック" pitchFamily="34" charset="-128"/>
                <a:cs typeface="Knowledge Light"/>
              </a:rPr>
              <a:t>Thomson Reuters</a:t>
            </a:r>
            <a:br>
              <a:rPr lang="en-US" sz="1800" dirty="0" smtClean="0">
                <a:solidFill>
                  <a:srgbClr val="4B4B4B"/>
                </a:solidFill>
                <a:latin typeface="+mn-lt"/>
                <a:ea typeface="ＭＳ Ｐゴシック" pitchFamily="34" charset="-128"/>
                <a:cs typeface="Knowledge Light"/>
              </a:rPr>
            </a:br>
            <a:endParaRPr lang="en-US" sz="1800" dirty="0" smtClean="0">
              <a:solidFill>
                <a:srgbClr val="4B4B4B"/>
              </a:solidFill>
              <a:latin typeface="+mn-lt"/>
              <a:ea typeface="ＭＳ Ｐゴシック" pitchFamily="34" charset="-128"/>
              <a:cs typeface="Knowledge Light"/>
            </a:endParaRPr>
          </a:p>
          <a:p>
            <a:pPr>
              <a:spcBef>
                <a:spcPts val="0"/>
              </a:spcBef>
            </a:pPr>
            <a:r>
              <a:rPr lang="cs-CZ" sz="1800" dirty="0" smtClean="0">
                <a:solidFill>
                  <a:srgbClr val="2603B9"/>
                </a:solidFill>
                <a:latin typeface="+mn-lt"/>
                <a:ea typeface="ＭＳ Ｐゴシック" pitchFamily="34" charset="-128"/>
                <a:cs typeface="Knowledge Light"/>
              </a:rPr>
              <a:t>david.horky</a:t>
            </a:r>
            <a:r>
              <a:rPr lang="en-US" sz="1800" dirty="0" smtClean="0">
                <a:solidFill>
                  <a:srgbClr val="2603B9"/>
                </a:solidFill>
                <a:latin typeface="+mn-lt"/>
                <a:ea typeface="ＭＳ Ｐゴシック" pitchFamily="34" charset="-128"/>
                <a:cs typeface="Knowledge Light"/>
              </a:rPr>
              <a:t>@</a:t>
            </a:r>
            <a:r>
              <a:rPr lang="en-US" sz="1800" dirty="0" err="1" smtClean="0">
                <a:solidFill>
                  <a:srgbClr val="2603B9"/>
                </a:solidFill>
                <a:latin typeface="+mn-lt"/>
                <a:ea typeface="ＭＳ Ｐゴシック" pitchFamily="34" charset="-128"/>
                <a:cs typeface="Knowledge Light"/>
              </a:rPr>
              <a:t>thomsonreuters.com</a:t>
            </a:r>
            <a:endParaRPr lang="cs-CZ" sz="1800" dirty="0" smtClean="0">
              <a:solidFill>
                <a:srgbClr val="2603B9"/>
              </a:solidFill>
              <a:latin typeface="+mn-lt"/>
              <a:ea typeface="ＭＳ Ｐゴシック" pitchFamily="34" charset="-128"/>
              <a:cs typeface="Knowledge Light"/>
            </a:endParaRPr>
          </a:p>
          <a:p>
            <a:pPr>
              <a:spcBef>
                <a:spcPts val="0"/>
              </a:spcBef>
            </a:pPr>
            <a:endParaRPr lang="cs-CZ" sz="1800" dirty="0" smtClean="0">
              <a:solidFill>
                <a:srgbClr val="0B0BC7"/>
              </a:solidFill>
              <a:latin typeface="+mn-lt"/>
              <a:ea typeface="ＭＳ Ｐゴシック" pitchFamily="34" charset="-128"/>
              <a:cs typeface="Knowledge Light"/>
            </a:endParaRPr>
          </a:p>
          <a:p>
            <a:pPr>
              <a:spcBef>
                <a:spcPts val="0"/>
              </a:spcBef>
            </a:pPr>
            <a:r>
              <a:rPr lang="cs-CZ" sz="1800" dirty="0" smtClean="0">
                <a:solidFill>
                  <a:srgbClr val="2603B9"/>
                </a:solidFill>
                <a:latin typeface="+mn-lt"/>
                <a:ea typeface="ＭＳ Ｐゴシック" pitchFamily="34" charset="-128"/>
                <a:cs typeface="Knowledge Light"/>
              </a:rPr>
              <a:t>http://thomsonreuters.com/incites</a:t>
            </a:r>
            <a:endParaRPr lang="en-US" sz="1800" dirty="0" smtClean="0">
              <a:solidFill>
                <a:srgbClr val="2603B9"/>
              </a:solidFill>
              <a:latin typeface="+mn-lt"/>
              <a:ea typeface="ＭＳ Ｐゴシック" pitchFamily="34" charset="-128"/>
              <a:cs typeface="Knowledge Ligh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2625" y="273050"/>
            <a:ext cx="8053388" cy="836613"/>
          </a:xfrm>
        </p:spPr>
        <p:txBody>
          <a:bodyPr/>
          <a:lstStyle/>
          <a:p>
            <a:r>
              <a:rPr lang="en-US" b="0" dirty="0" err="1" smtClean="0">
                <a:solidFill>
                  <a:srgbClr val="FF8000"/>
                </a:solidFill>
                <a:ea typeface="ＭＳ Ｐゴシック" pitchFamily="34" charset="-128"/>
              </a:rPr>
              <a:t>Proces</a:t>
            </a:r>
            <a:r>
              <a:rPr lang="en-US" b="0" dirty="0" smtClean="0">
                <a:solidFill>
                  <a:srgbClr val="FF8000"/>
                </a:solidFill>
                <a:ea typeface="ＭＳ Ｐゴシック" pitchFamily="34" charset="-128"/>
              </a:rPr>
              <a:t> v</a:t>
            </a:r>
            <a:r>
              <a:rPr lang="cs-CZ" b="0" dirty="0" smtClean="0">
                <a:solidFill>
                  <a:srgbClr val="FF8000"/>
                </a:solidFill>
                <a:ea typeface="ＭＳ Ｐゴシック" pitchFamily="34" charset="-128"/>
              </a:rPr>
              <a:t>ýběru pro</a:t>
            </a:r>
            <a:r>
              <a:rPr lang="en-US" b="0" dirty="0" smtClean="0">
                <a:solidFill>
                  <a:srgbClr val="FF8000"/>
                </a:solidFill>
                <a:ea typeface="ＭＳ Ｐゴシック" pitchFamily="34" charset="-128"/>
              </a:rPr>
              <a:t> </a:t>
            </a:r>
            <a:br>
              <a:rPr lang="en-US" b="0" dirty="0" smtClean="0">
                <a:solidFill>
                  <a:srgbClr val="FF8000"/>
                </a:solidFill>
                <a:ea typeface="ＭＳ Ｐゴシック" pitchFamily="34" charset="-128"/>
              </a:rPr>
            </a:br>
            <a:r>
              <a:rPr lang="en-US" b="0" dirty="0" smtClean="0">
                <a:solidFill>
                  <a:srgbClr val="FF8000"/>
                </a:solidFill>
                <a:ea typeface="ＭＳ Ｐゴシック" pitchFamily="34" charset="-128"/>
              </a:rPr>
              <a:t>Web </a:t>
            </a:r>
            <a:r>
              <a:rPr lang="cs-CZ" b="0" dirty="0" smtClean="0">
                <a:solidFill>
                  <a:srgbClr val="FF8000"/>
                </a:solidFill>
                <a:ea typeface="ＭＳ Ｐゴシック" pitchFamily="34" charset="-128"/>
              </a:rPr>
              <a:t>o</a:t>
            </a:r>
            <a:r>
              <a:rPr lang="en-US" b="0" dirty="0" smtClean="0">
                <a:solidFill>
                  <a:srgbClr val="FF8000"/>
                </a:solidFill>
                <a:ea typeface="ＭＳ Ｐゴシック" pitchFamily="34" charset="-128"/>
              </a:rPr>
              <a:t>f Science Core Collection</a:t>
            </a:r>
          </a:p>
        </p:txBody>
      </p:sp>
      <p:sp>
        <p:nvSpPr>
          <p:cNvPr id="21507" name="Pentagon 7"/>
          <p:cNvSpPr>
            <a:spLocks noChangeArrowheads="1"/>
          </p:cNvSpPr>
          <p:nvPr/>
        </p:nvSpPr>
        <p:spPr bwMode="auto">
          <a:xfrm>
            <a:off x="957263" y="2371725"/>
            <a:ext cx="1439862" cy="739775"/>
          </a:xfrm>
          <a:prstGeom prst="homePlate">
            <a:avLst>
              <a:gd name="adj" fmla="val 50010"/>
            </a:avLst>
          </a:prstGeom>
          <a:noFill/>
          <a:ln w="9525" algn="ctr">
            <a:noFill/>
            <a:round/>
            <a:headEnd/>
            <a:tailEnd/>
          </a:ln>
        </p:spPr>
        <p:txBody>
          <a:bodyPr lIns="0" tIns="0" rIns="182880" bIns="0"/>
          <a:lstStyle/>
          <a:p>
            <a:pPr algn="ctr">
              <a:spcBef>
                <a:spcPct val="50000"/>
              </a:spcBef>
            </a:pPr>
            <a:endParaRPr lang="en-US">
              <a:solidFill>
                <a:srgbClr val="FFFFFF"/>
              </a:solidFill>
              <a:latin typeface="Knowledge Medium" pitchFamily="34" charset="0"/>
            </a:endParaRPr>
          </a:p>
        </p:txBody>
      </p:sp>
      <p:sp>
        <p:nvSpPr>
          <p:cNvPr id="21508" name="Pentagon 9"/>
          <p:cNvSpPr>
            <a:spLocks noChangeArrowheads="1"/>
          </p:cNvSpPr>
          <p:nvPr/>
        </p:nvSpPr>
        <p:spPr bwMode="auto">
          <a:xfrm>
            <a:off x="1979613" y="2439988"/>
            <a:ext cx="977900" cy="485775"/>
          </a:xfrm>
          <a:prstGeom prst="homePlate">
            <a:avLst>
              <a:gd name="adj" fmla="val 49861"/>
            </a:avLst>
          </a:prstGeom>
          <a:noFill/>
          <a:ln w="9525" algn="ctr">
            <a:noFill/>
            <a:round/>
            <a:headEnd/>
            <a:tailEnd/>
          </a:ln>
        </p:spPr>
        <p:txBody>
          <a:bodyPr lIns="0" tIns="0" rIns="182880" bIns="0"/>
          <a:lstStyle/>
          <a:p>
            <a:pPr algn="ctr">
              <a:spcBef>
                <a:spcPct val="50000"/>
              </a:spcBef>
            </a:pPr>
            <a:endParaRPr lang="en-US">
              <a:solidFill>
                <a:srgbClr val="FFFFFF"/>
              </a:solidFill>
              <a:latin typeface="Knowledge Medium" pitchFamily="34" charset="0"/>
            </a:endParaRPr>
          </a:p>
        </p:txBody>
      </p:sp>
      <p:sp>
        <p:nvSpPr>
          <p:cNvPr id="21509" name="Pentagon 14"/>
          <p:cNvSpPr>
            <a:spLocks noChangeArrowheads="1"/>
          </p:cNvSpPr>
          <p:nvPr/>
        </p:nvSpPr>
        <p:spPr bwMode="auto">
          <a:xfrm>
            <a:off x="987425" y="1851025"/>
            <a:ext cx="914400" cy="619125"/>
          </a:xfrm>
          <a:prstGeom prst="homePlate">
            <a:avLst>
              <a:gd name="adj" fmla="val 50024"/>
            </a:avLst>
          </a:prstGeom>
          <a:noFill/>
          <a:ln w="9525" algn="ctr">
            <a:noFill/>
            <a:round/>
            <a:headEnd/>
            <a:tailEnd/>
          </a:ln>
        </p:spPr>
        <p:txBody>
          <a:bodyPr lIns="0" tIns="0" rIns="182880" bIns="0"/>
          <a:lstStyle/>
          <a:p>
            <a:pPr algn="ctr">
              <a:spcBef>
                <a:spcPct val="50000"/>
              </a:spcBef>
            </a:pPr>
            <a:endParaRPr lang="en-US">
              <a:solidFill>
                <a:srgbClr val="FFFFFF"/>
              </a:solidFill>
              <a:latin typeface="Knowledge Medium" pitchFamily="34" charset="0"/>
            </a:endParaRPr>
          </a:p>
        </p:txBody>
      </p:sp>
      <p:sp>
        <p:nvSpPr>
          <p:cNvPr id="7" name="Pentagon 15"/>
          <p:cNvSpPr>
            <a:spLocks noChangeArrowheads="1"/>
          </p:cNvSpPr>
          <p:nvPr/>
        </p:nvSpPr>
        <p:spPr bwMode="auto">
          <a:xfrm>
            <a:off x="947738" y="2371725"/>
            <a:ext cx="1819275" cy="933450"/>
          </a:xfrm>
          <a:prstGeom prst="homePlate">
            <a:avLst>
              <a:gd name="adj" fmla="val 50042"/>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rPr>
              <a:t>Publi</a:t>
            </a:r>
            <a:r>
              <a:rPr lang="cs-CZ" sz="1800" dirty="0" smtClean="0">
                <a:solidFill>
                  <a:srgbClr val="FFFFFF"/>
                </a:solidFill>
                <a:latin typeface="Knowledge Medium" pitchFamily="34" charset="0"/>
              </a:rPr>
              <a:t>kační</a:t>
            </a:r>
            <a:r>
              <a:rPr lang="en-US" sz="1800" dirty="0" smtClean="0">
                <a:solidFill>
                  <a:srgbClr val="FFFFFF"/>
                </a:solidFill>
                <a:latin typeface="Knowledge Medium" pitchFamily="34" charset="0"/>
              </a:rPr>
              <a:t> </a:t>
            </a:r>
            <a:r>
              <a:rPr lang="cs-CZ" sz="1800" dirty="0" smtClean="0">
                <a:solidFill>
                  <a:srgbClr val="FFFFFF"/>
                </a:solidFill>
                <a:latin typeface="Knowledge Medium" pitchFamily="34" charset="0"/>
              </a:rPr>
              <a:t>s</a:t>
            </a:r>
            <a:r>
              <a:rPr lang="en-US" sz="1800" dirty="0" err="1" smtClean="0">
                <a:solidFill>
                  <a:srgbClr val="FFFFFF"/>
                </a:solidFill>
                <a:latin typeface="Knowledge Medium" pitchFamily="34" charset="0"/>
              </a:rPr>
              <a:t>tandard</a:t>
            </a:r>
            <a:r>
              <a:rPr lang="cs-CZ" sz="1800" dirty="0" smtClean="0">
                <a:solidFill>
                  <a:srgbClr val="FFFFFF"/>
                </a:solidFill>
                <a:latin typeface="Knowledge Medium" pitchFamily="34" charset="0"/>
              </a:rPr>
              <a:t>y</a:t>
            </a:r>
            <a:endParaRPr lang="en-US" sz="1800" dirty="0">
              <a:solidFill>
                <a:srgbClr val="FFFFFF"/>
              </a:solidFill>
              <a:latin typeface="Knowledge Medium" pitchFamily="34" charset="0"/>
            </a:endParaRPr>
          </a:p>
        </p:txBody>
      </p:sp>
      <p:sp>
        <p:nvSpPr>
          <p:cNvPr id="21511" name="Pentagon 16"/>
          <p:cNvSpPr>
            <a:spLocks noChangeArrowheads="1"/>
          </p:cNvSpPr>
          <p:nvPr/>
        </p:nvSpPr>
        <p:spPr bwMode="auto">
          <a:xfrm>
            <a:off x="966788" y="2332038"/>
            <a:ext cx="1235075" cy="550862"/>
          </a:xfrm>
          <a:prstGeom prst="homePlate">
            <a:avLst>
              <a:gd name="adj" fmla="val 50021"/>
            </a:avLst>
          </a:prstGeom>
          <a:noFill/>
          <a:ln w="9525" algn="ctr">
            <a:noFill/>
            <a:round/>
            <a:headEnd/>
            <a:tailEnd/>
          </a:ln>
        </p:spPr>
        <p:txBody>
          <a:bodyPr lIns="0" tIns="0" rIns="182880" bIns="0"/>
          <a:lstStyle/>
          <a:p>
            <a:pPr algn="ctr">
              <a:spcBef>
                <a:spcPct val="50000"/>
              </a:spcBef>
            </a:pPr>
            <a:endParaRPr lang="en-US">
              <a:solidFill>
                <a:srgbClr val="FFFFFF"/>
              </a:solidFill>
              <a:latin typeface="Knowledge Medium" pitchFamily="34" charset="0"/>
            </a:endParaRPr>
          </a:p>
        </p:txBody>
      </p:sp>
      <p:sp>
        <p:nvSpPr>
          <p:cNvPr id="9" name="Pentagon 17"/>
          <p:cNvSpPr>
            <a:spLocks noChangeArrowheads="1"/>
          </p:cNvSpPr>
          <p:nvPr/>
        </p:nvSpPr>
        <p:spPr bwMode="auto">
          <a:xfrm>
            <a:off x="2781300" y="2371725"/>
            <a:ext cx="1824038" cy="944563"/>
          </a:xfrm>
          <a:prstGeom prst="homePlate">
            <a:avLst>
              <a:gd name="adj" fmla="val 49967"/>
            </a:avLst>
          </a:prstGeom>
          <a:solidFill>
            <a:schemeClr val="tx2"/>
          </a:solidFill>
          <a:ln w="9525" algn="ctr">
            <a:noFill/>
            <a:round/>
            <a:headEnd/>
            <a:tailEnd/>
          </a:ln>
        </p:spPr>
        <p:txBody>
          <a:bodyPr lIns="0" tIns="0" rIns="182880" bIns="0"/>
          <a:lstStyle/>
          <a:p>
            <a:pPr algn="ctr">
              <a:spcBef>
                <a:spcPct val="50000"/>
              </a:spcBef>
            </a:pPr>
            <a:r>
              <a:rPr lang="cs-CZ" sz="1800" dirty="0" smtClean="0">
                <a:solidFill>
                  <a:srgbClr val="FFFFFF"/>
                </a:solidFill>
                <a:latin typeface="Knowledge Medium" pitchFamily="34" charset="0"/>
              </a:rPr>
              <a:t>Obsah</a:t>
            </a:r>
            <a:endParaRPr lang="en-US" sz="1800" dirty="0">
              <a:solidFill>
                <a:srgbClr val="FFFFFF"/>
              </a:solidFill>
              <a:latin typeface="Knowledge Medium" pitchFamily="34" charset="0"/>
            </a:endParaRPr>
          </a:p>
        </p:txBody>
      </p:sp>
      <p:sp>
        <p:nvSpPr>
          <p:cNvPr id="10" name="Pentagon 18"/>
          <p:cNvSpPr>
            <a:spLocks noChangeArrowheads="1"/>
          </p:cNvSpPr>
          <p:nvPr/>
        </p:nvSpPr>
        <p:spPr bwMode="auto">
          <a:xfrm>
            <a:off x="4633913" y="2352675"/>
            <a:ext cx="1809750" cy="952500"/>
          </a:xfrm>
          <a:prstGeom prst="homePlate">
            <a:avLst>
              <a:gd name="adj" fmla="val 50077"/>
            </a:avLst>
          </a:prstGeom>
          <a:solidFill>
            <a:schemeClr val="tx2"/>
          </a:solidFill>
          <a:ln w="9525" algn="ctr">
            <a:noFill/>
            <a:round/>
            <a:headEnd/>
            <a:tailEnd/>
          </a:ln>
        </p:spPr>
        <p:txBody>
          <a:bodyPr lIns="0" tIns="0" rIns="182880" bIns="0"/>
          <a:lstStyle/>
          <a:p>
            <a:pPr algn="ctr">
              <a:spcBef>
                <a:spcPct val="50000"/>
              </a:spcBef>
            </a:pPr>
            <a:r>
              <a:rPr lang="cs-CZ" sz="1800" dirty="0" smtClean="0">
                <a:solidFill>
                  <a:srgbClr val="FFFFFF"/>
                </a:solidFill>
                <a:latin typeface="Knowledge Medium" pitchFamily="34" charset="0"/>
              </a:rPr>
              <a:t>Mezinárodní rozmanitost</a:t>
            </a:r>
            <a:endParaRPr lang="en-US" sz="1800" dirty="0">
              <a:solidFill>
                <a:srgbClr val="FFFFFF"/>
              </a:solidFill>
              <a:latin typeface="Knowledge Medium" pitchFamily="34" charset="0"/>
            </a:endParaRPr>
          </a:p>
        </p:txBody>
      </p:sp>
      <p:sp>
        <p:nvSpPr>
          <p:cNvPr id="11" name="Pentagon 20"/>
          <p:cNvSpPr>
            <a:spLocks noChangeArrowheads="1"/>
          </p:cNvSpPr>
          <p:nvPr/>
        </p:nvSpPr>
        <p:spPr bwMode="auto">
          <a:xfrm>
            <a:off x="6488113" y="2395538"/>
            <a:ext cx="1744662" cy="920750"/>
          </a:xfrm>
          <a:prstGeom prst="homePlate">
            <a:avLst>
              <a:gd name="adj" fmla="val 49906"/>
            </a:avLst>
          </a:prstGeom>
          <a:solidFill>
            <a:schemeClr val="tx2"/>
          </a:solidFill>
          <a:ln w="9525" algn="ctr">
            <a:noFill/>
            <a:round/>
            <a:headEnd/>
            <a:tailEnd/>
          </a:ln>
        </p:spPr>
        <p:txBody>
          <a:bodyPr lIns="0" tIns="0" rIns="182880" bIns="0"/>
          <a:lstStyle/>
          <a:p>
            <a:pPr algn="ctr">
              <a:spcBef>
                <a:spcPct val="50000"/>
              </a:spcBef>
            </a:pPr>
            <a:r>
              <a:rPr lang="en-US" sz="1800" dirty="0" err="1" smtClean="0">
                <a:solidFill>
                  <a:srgbClr val="FFFFFF"/>
                </a:solidFill>
                <a:latin typeface="Knowledge Medium" pitchFamily="34" charset="0"/>
              </a:rPr>
              <a:t>Cita</a:t>
            </a:r>
            <a:r>
              <a:rPr lang="cs-CZ" sz="1800" dirty="0" smtClean="0">
                <a:solidFill>
                  <a:srgbClr val="FFFFFF"/>
                </a:solidFill>
                <a:latin typeface="Knowledge Medium" pitchFamily="34" charset="0"/>
              </a:rPr>
              <a:t>ční analýza</a:t>
            </a:r>
            <a:endParaRPr lang="en-US" sz="1800" dirty="0">
              <a:solidFill>
                <a:srgbClr val="FFFFFF"/>
              </a:solidFill>
              <a:latin typeface="Knowledge Medium" pitchFamily="34" charset="0"/>
            </a:endParaRPr>
          </a:p>
        </p:txBody>
      </p:sp>
      <p:sp>
        <p:nvSpPr>
          <p:cNvPr id="21515" name="Rectangle 11"/>
          <p:cNvSpPr>
            <a:spLocks noChangeArrowheads="1"/>
          </p:cNvSpPr>
          <p:nvPr/>
        </p:nvSpPr>
        <p:spPr bwMode="auto">
          <a:xfrm>
            <a:off x="2495550" y="1508125"/>
            <a:ext cx="3610155" cy="523220"/>
          </a:xfrm>
          <a:prstGeom prst="rect">
            <a:avLst/>
          </a:prstGeom>
          <a:noFill/>
          <a:ln w="9525">
            <a:noFill/>
            <a:miter lim="800000"/>
            <a:headEnd/>
            <a:tailEnd/>
          </a:ln>
        </p:spPr>
        <p:txBody>
          <a:bodyPr wrap="none">
            <a:spAutoFit/>
          </a:bodyPr>
          <a:lstStyle/>
          <a:p>
            <a:r>
              <a:rPr lang="cs-CZ" sz="2800" dirty="0" smtClean="0">
                <a:solidFill>
                  <a:srgbClr val="7F7F7F"/>
                </a:solidFill>
                <a:latin typeface="Knowledge Regular" pitchFamily="34" charset="0"/>
              </a:rPr>
              <a:t>Čtyři okruhy hodnocení</a:t>
            </a:r>
            <a:endParaRPr lang="en-US" sz="2800" dirty="0">
              <a:solidFill>
                <a:srgbClr val="7F7F7F"/>
              </a:solidFill>
              <a:latin typeface="Knowledge Regular" pitchFamily="34" charset="0"/>
            </a:endParaRPr>
          </a:p>
        </p:txBody>
      </p:sp>
      <p:grpSp>
        <p:nvGrpSpPr>
          <p:cNvPr id="2" name="Group 16"/>
          <p:cNvGrpSpPr>
            <a:grpSpLocks/>
          </p:cNvGrpSpPr>
          <p:nvPr/>
        </p:nvGrpSpPr>
        <p:grpSpPr bwMode="auto">
          <a:xfrm>
            <a:off x="3563938" y="4337050"/>
            <a:ext cx="1751012" cy="1744663"/>
            <a:chOff x="6826703" y="5071001"/>
            <a:chExt cx="1751240" cy="1743457"/>
          </a:xfrm>
        </p:grpSpPr>
        <p:pic>
          <p:nvPicPr>
            <p:cNvPr id="21520" name="Picture 2" descr="C:\Users\u0168331\Pictures\Presentation\neutral.jpg"/>
            <p:cNvPicPr>
              <a:picLocks noChangeAspect="1" noChangeArrowheads="1"/>
            </p:cNvPicPr>
            <p:nvPr/>
          </p:nvPicPr>
          <p:blipFill>
            <a:blip r:embed="rId3" cstate="print"/>
            <a:srcRect/>
            <a:stretch>
              <a:fillRect/>
            </a:stretch>
          </p:blipFill>
          <p:spPr bwMode="auto">
            <a:xfrm>
              <a:off x="6826703" y="5071001"/>
              <a:ext cx="1751240" cy="1743457"/>
            </a:xfrm>
            <a:prstGeom prst="rect">
              <a:avLst/>
            </a:prstGeom>
            <a:noFill/>
            <a:ln w="9525">
              <a:noFill/>
              <a:miter lim="800000"/>
              <a:headEnd/>
              <a:tailEnd/>
            </a:ln>
          </p:spPr>
        </p:pic>
        <p:sp>
          <p:nvSpPr>
            <p:cNvPr id="19" name="Rectangle 18"/>
            <p:cNvSpPr/>
            <p:nvPr/>
          </p:nvSpPr>
          <p:spPr>
            <a:xfrm rot="21044825">
              <a:off x="7271261" y="5799160"/>
              <a:ext cx="881177" cy="279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solidFill>
                    <a:srgbClr val="005A84">
                      <a:lumMod val="75000"/>
                    </a:srgbClr>
                  </a:solidFill>
                  <a:latin typeface="Impact" pitchFamily="34" charset="0"/>
                </a:rPr>
                <a:t>NEUTRAL</a:t>
              </a:r>
              <a:endParaRPr lang="en-US" sz="1400" dirty="0">
                <a:solidFill>
                  <a:srgbClr val="005A84">
                    <a:lumMod val="75000"/>
                  </a:srgbClr>
                </a:solidFill>
                <a:latin typeface="Impact" pitchFamily="34" charset="0"/>
              </a:endParaRPr>
            </a:p>
          </p:txBody>
        </p:sp>
      </p:grpSp>
      <p:sp>
        <p:nvSpPr>
          <p:cNvPr id="18" name="TextBox 17"/>
          <p:cNvSpPr txBox="1"/>
          <p:nvPr/>
        </p:nvSpPr>
        <p:spPr>
          <a:xfrm>
            <a:off x="536575" y="3527425"/>
            <a:ext cx="2732088" cy="923330"/>
          </a:xfrm>
          <a:prstGeom prst="rect">
            <a:avLst/>
          </a:prstGeom>
          <a:solidFill>
            <a:schemeClr val="bg1">
              <a:lumMod val="95000"/>
            </a:schemeClr>
          </a:solidFill>
          <a:ln w="22225">
            <a:solidFill>
              <a:schemeClr val="tx2"/>
            </a:solidFill>
          </a:ln>
          <a:effectLst>
            <a:outerShdw blurRad="50800" dist="38100" dir="8100000" algn="tr" rotWithShape="0">
              <a:prstClr val="black">
                <a:alpha val="40000"/>
              </a:prstClr>
            </a:outerShdw>
          </a:effectLst>
        </p:spPr>
        <p:txBody>
          <a:bodyPr>
            <a:spAutoFit/>
          </a:bodyPr>
          <a:lstStyle/>
          <a:p>
            <a:pPr>
              <a:defRPr/>
            </a:pPr>
            <a:r>
              <a:rPr lang="en-GB" sz="1800" dirty="0" smtClean="0">
                <a:solidFill>
                  <a:srgbClr val="4B4B4B"/>
                </a:solidFill>
                <a:latin typeface="Arial" pitchFamily="34" charset="0"/>
                <a:cs typeface="Arial" pitchFamily="34" charset="0"/>
              </a:rPr>
              <a:t>12</a:t>
            </a:r>
            <a:r>
              <a:rPr lang="cs-CZ" sz="1800" dirty="0" smtClean="0">
                <a:solidFill>
                  <a:srgbClr val="4B4B4B"/>
                </a:solidFill>
                <a:latin typeface="Arial" pitchFamily="34" charset="0"/>
                <a:cs typeface="Arial" pitchFamily="34" charset="0"/>
              </a:rPr>
              <a:t> </a:t>
            </a:r>
            <a:r>
              <a:rPr lang="en-GB" sz="1800" dirty="0" smtClean="0">
                <a:solidFill>
                  <a:srgbClr val="4B4B4B"/>
                </a:solidFill>
                <a:latin typeface="Arial" pitchFamily="34" charset="0"/>
                <a:cs typeface="Arial" pitchFamily="34" charset="0"/>
              </a:rPr>
              <a:t>500 </a:t>
            </a:r>
            <a:r>
              <a:rPr lang="cs-CZ" sz="1800" dirty="0" smtClean="0">
                <a:solidFill>
                  <a:srgbClr val="4B4B4B"/>
                </a:solidFill>
                <a:latin typeface="Arial" pitchFamily="34" charset="0"/>
                <a:cs typeface="Arial" pitchFamily="34" charset="0"/>
              </a:rPr>
              <a:t>vybraných časopisů</a:t>
            </a:r>
            <a:endParaRPr lang="en-GB" sz="1800" dirty="0">
              <a:solidFill>
                <a:srgbClr val="4B4B4B"/>
              </a:solidFill>
              <a:latin typeface="Arial" pitchFamily="34" charset="0"/>
              <a:cs typeface="Arial" pitchFamily="34" charset="0"/>
            </a:endParaRPr>
          </a:p>
          <a:p>
            <a:pPr>
              <a:defRPr/>
            </a:pPr>
            <a:endParaRPr lang="en-GB" sz="1800" dirty="0">
              <a:solidFill>
                <a:srgbClr val="4B4B4B"/>
              </a:solidFill>
              <a:latin typeface="Arial" pitchFamily="34" charset="0"/>
              <a:cs typeface="Arial" pitchFamily="34" charset="0"/>
            </a:endParaRPr>
          </a:p>
        </p:txBody>
      </p:sp>
      <p:sp>
        <p:nvSpPr>
          <p:cNvPr id="20" name="TextBox 19"/>
          <p:cNvSpPr txBox="1"/>
          <p:nvPr/>
        </p:nvSpPr>
        <p:spPr>
          <a:xfrm>
            <a:off x="3417888" y="3535363"/>
            <a:ext cx="2732087" cy="646331"/>
          </a:xfrm>
          <a:prstGeom prst="rect">
            <a:avLst/>
          </a:prstGeom>
          <a:solidFill>
            <a:schemeClr val="bg1">
              <a:lumMod val="95000"/>
            </a:schemeClr>
          </a:solidFill>
          <a:ln w="22225">
            <a:solidFill>
              <a:schemeClr val="tx2"/>
            </a:solidFill>
          </a:ln>
          <a:effectLst>
            <a:outerShdw blurRad="50800" dist="38100" dir="8100000" algn="tr" rotWithShape="0">
              <a:prstClr val="black">
                <a:alpha val="40000"/>
              </a:prstClr>
            </a:outerShdw>
          </a:effectLst>
        </p:spPr>
        <p:txBody>
          <a:bodyPr>
            <a:spAutoFit/>
          </a:bodyPr>
          <a:lstStyle/>
          <a:p>
            <a:pPr>
              <a:defRPr/>
            </a:pPr>
            <a:r>
              <a:rPr lang="en-GB" sz="1800" dirty="0" smtClean="0">
                <a:solidFill>
                  <a:srgbClr val="4B4B4B"/>
                </a:solidFill>
                <a:latin typeface="Arial" pitchFamily="34" charset="0"/>
                <a:cs typeface="Arial" pitchFamily="34" charset="0"/>
              </a:rPr>
              <a:t>12</a:t>
            </a:r>
            <a:r>
              <a:rPr lang="cs-CZ" sz="1800" dirty="0" smtClean="0">
                <a:solidFill>
                  <a:srgbClr val="4B4B4B"/>
                </a:solidFill>
                <a:latin typeface="Arial" pitchFamily="34" charset="0"/>
                <a:cs typeface="Arial" pitchFamily="34" charset="0"/>
              </a:rPr>
              <a:t> </a:t>
            </a:r>
            <a:r>
              <a:rPr lang="en-GB" sz="1800" dirty="0" smtClean="0">
                <a:solidFill>
                  <a:srgbClr val="4B4B4B"/>
                </a:solidFill>
                <a:latin typeface="Arial" pitchFamily="34" charset="0"/>
                <a:cs typeface="Arial" pitchFamily="34" charset="0"/>
              </a:rPr>
              <a:t>000 </a:t>
            </a:r>
            <a:r>
              <a:rPr lang="cs-CZ" sz="1800" dirty="0" smtClean="0">
                <a:solidFill>
                  <a:srgbClr val="4B4B4B"/>
                </a:solidFill>
                <a:latin typeface="Arial" pitchFamily="34" charset="0"/>
                <a:cs typeface="Arial" pitchFamily="34" charset="0"/>
              </a:rPr>
              <a:t>vybraných konferencí každý rok</a:t>
            </a:r>
            <a:endParaRPr lang="en-GB" sz="1800" dirty="0">
              <a:solidFill>
                <a:srgbClr val="4B4B4B"/>
              </a:solidFill>
              <a:latin typeface="Arial" pitchFamily="34" charset="0"/>
              <a:cs typeface="Arial" pitchFamily="34" charset="0"/>
            </a:endParaRPr>
          </a:p>
        </p:txBody>
      </p:sp>
      <p:sp>
        <p:nvSpPr>
          <p:cNvPr id="21" name="TextBox 20"/>
          <p:cNvSpPr txBox="1"/>
          <p:nvPr/>
        </p:nvSpPr>
        <p:spPr>
          <a:xfrm>
            <a:off x="6264275" y="3535363"/>
            <a:ext cx="2732088" cy="646331"/>
          </a:xfrm>
          <a:prstGeom prst="rect">
            <a:avLst/>
          </a:prstGeom>
          <a:solidFill>
            <a:schemeClr val="bg1">
              <a:lumMod val="95000"/>
            </a:schemeClr>
          </a:solidFill>
          <a:ln w="22225">
            <a:solidFill>
              <a:schemeClr val="tx2"/>
            </a:solidFill>
          </a:ln>
          <a:effectLst>
            <a:outerShdw blurRad="50800" dist="38100" dir="8100000" algn="tr" rotWithShape="0">
              <a:prstClr val="black">
                <a:alpha val="40000"/>
              </a:prstClr>
            </a:outerShdw>
          </a:effectLst>
        </p:spPr>
        <p:txBody>
          <a:bodyPr>
            <a:spAutoFit/>
          </a:bodyPr>
          <a:lstStyle/>
          <a:p>
            <a:pPr>
              <a:defRPr/>
            </a:pPr>
            <a:r>
              <a:rPr lang="en-GB" sz="1800" dirty="0" smtClean="0">
                <a:solidFill>
                  <a:srgbClr val="4B4B4B"/>
                </a:solidFill>
                <a:latin typeface="Arial" pitchFamily="34" charset="0"/>
                <a:cs typeface="Arial" pitchFamily="34" charset="0"/>
              </a:rPr>
              <a:t>53</a:t>
            </a:r>
            <a:r>
              <a:rPr lang="cs-CZ" sz="1800" dirty="0" smtClean="0">
                <a:solidFill>
                  <a:srgbClr val="4B4B4B"/>
                </a:solidFill>
                <a:latin typeface="Arial" pitchFamily="34" charset="0"/>
                <a:cs typeface="Arial" pitchFamily="34" charset="0"/>
              </a:rPr>
              <a:t> </a:t>
            </a:r>
            <a:r>
              <a:rPr lang="en-GB" sz="1800" dirty="0" smtClean="0">
                <a:solidFill>
                  <a:srgbClr val="4B4B4B"/>
                </a:solidFill>
                <a:latin typeface="Arial" pitchFamily="34" charset="0"/>
                <a:cs typeface="Arial" pitchFamily="34" charset="0"/>
              </a:rPr>
              <a:t>000 </a:t>
            </a:r>
            <a:r>
              <a:rPr lang="cs-CZ" sz="1800" dirty="0" smtClean="0">
                <a:solidFill>
                  <a:srgbClr val="4B4B4B"/>
                </a:solidFill>
                <a:latin typeface="Arial" pitchFamily="34" charset="0"/>
                <a:cs typeface="Arial" pitchFamily="34" charset="0"/>
              </a:rPr>
              <a:t>vybraných knih</a:t>
            </a:r>
            <a:endParaRPr lang="en-GB" sz="1800" dirty="0">
              <a:solidFill>
                <a:srgbClr val="4B4B4B"/>
              </a:solidFill>
              <a:latin typeface="Arial" pitchFamily="34" charset="0"/>
              <a:cs typeface="Arial" pitchFamily="34" charset="0"/>
            </a:endParaRPr>
          </a:p>
          <a:p>
            <a:pPr>
              <a:defRPr/>
            </a:pPr>
            <a:endParaRPr lang="en-GB" sz="1800" dirty="0">
              <a:solidFill>
                <a:srgbClr val="4B4B4B"/>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strVal val="#ppt_w*2.5"/>
                                          </p:val>
                                        </p:tav>
                                        <p:tav tm="100000">
                                          <p:val>
                                            <p:strVal val="#ppt_w"/>
                                          </p:val>
                                        </p:tav>
                                      </p:tavLst>
                                    </p:anim>
                                    <p:anim calcmode="lin" valueType="num">
                                      <p:cBhvr>
                                        <p:cTn id="32" dur="500" fill="hold"/>
                                        <p:tgtEl>
                                          <p:spTgt spid="2"/>
                                        </p:tgtEl>
                                        <p:attrNameLst>
                                          <p:attrName>ppt_h</p:attrName>
                                        </p:attrNameLst>
                                      </p:cBhvr>
                                      <p:tavLst>
                                        <p:tav tm="0">
                                          <p:val>
                                            <p:strVal val="#ppt_h*0.01"/>
                                          </p:val>
                                        </p:tav>
                                        <p:tav tm="100000">
                                          <p:val>
                                            <p:strVal val="#ppt_h"/>
                                          </p:val>
                                        </p:tav>
                                      </p:tavLst>
                                    </p:anim>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h+1"/>
                                          </p:val>
                                        </p:tav>
                                        <p:tav tm="100000">
                                          <p:val>
                                            <p:strVal val="#ppt_y"/>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b="0" dirty="0" err="1" smtClean="0">
                <a:solidFill>
                  <a:srgbClr val="FF8000"/>
                </a:solidFill>
                <a:ea typeface="ＭＳ Ｐゴシック" pitchFamily="34" charset="-128"/>
                <a:cs typeface="Arial" charset="0"/>
              </a:rPr>
              <a:t>Ap</a:t>
            </a:r>
            <a:r>
              <a:rPr lang="cs-CZ" b="0" dirty="0" smtClean="0">
                <a:solidFill>
                  <a:srgbClr val="FF8000"/>
                </a:solidFill>
                <a:ea typeface="ＭＳ Ｐゴシック" pitchFamily="34" charset="-128"/>
                <a:cs typeface="Arial" charset="0"/>
              </a:rPr>
              <a:t>likace bibliometrické analýzy</a:t>
            </a:r>
            <a:endParaRPr lang="en-GB" b="0" dirty="0" smtClean="0">
              <a:solidFill>
                <a:srgbClr val="FF8000"/>
              </a:solidFill>
              <a:ea typeface="ＭＳ Ｐゴシック" pitchFamily="34" charset="-128"/>
              <a:cs typeface="Arial" charset="0"/>
            </a:endParaRPr>
          </a:p>
        </p:txBody>
      </p:sp>
      <p:sp>
        <p:nvSpPr>
          <p:cNvPr id="7" name="Rectangle 6"/>
          <p:cNvSpPr/>
          <p:nvPr/>
        </p:nvSpPr>
        <p:spPr>
          <a:xfrm>
            <a:off x="0" y="995363"/>
            <a:ext cx="8912225" cy="36179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marL="742950" lvl="1" indent="-285750">
              <a:spcAft>
                <a:spcPts val="0"/>
              </a:spcAft>
              <a:buClr>
                <a:schemeClr val="tx2"/>
              </a:buClr>
              <a:buFont typeface="Arial"/>
              <a:buChar char="•"/>
              <a:tabLst>
                <a:tab pos="914400" algn="l"/>
              </a:tabLst>
              <a:defRPr/>
            </a:pPr>
            <a:endParaRPr lang="en-GB" dirty="0">
              <a:solidFill>
                <a:schemeClr val="bg2"/>
              </a:solidFill>
              <a:latin typeface="+mj-lt"/>
              <a:ea typeface="Calibri"/>
              <a:cs typeface="Times New Roman"/>
            </a:endParaRPr>
          </a:p>
          <a:p>
            <a:pPr marL="742950" lvl="1" indent="-285750">
              <a:spcAft>
                <a:spcPts val="0"/>
              </a:spcAft>
              <a:buClr>
                <a:schemeClr val="tx2"/>
              </a:buClr>
              <a:tabLst>
                <a:tab pos="914400" algn="l"/>
              </a:tabLst>
              <a:defRPr/>
            </a:pPr>
            <a:r>
              <a:rPr lang="en-GB" sz="1800" b="1" dirty="0">
                <a:solidFill>
                  <a:schemeClr val="tx1"/>
                </a:solidFill>
                <a:latin typeface="+mj-lt"/>
                <a:ea typeface="Calibri"/>
                <a:cs typeface="Times New Roman"/>
              </a:rPr>
              <a:t>1. </a:t>
            </a:r>
            <a:r>
              <a:rPr lang="cs-CZ" sz="1800" b="1" dirty="0" smtClean="0">
                <a:solidFill>
                  <a:schemeClr val="tx1"/>
                </a:solidFill>
                <a:latin typeface="+mj-lt"/>
                <a:ea typeface="Calibri"/>
                <a:cs typeface="Times New Roman"/>
              </a:rPr>
              <a:t>Kvantifikace</a:t>
            </a:r>
            <a:r>
              <a:rPr lang="en-GB" sz="1800" b="1" dirty="0" smtClean="0">
                <a:solidFill>
                  <a:schemeClr val="tx1"/>
                </a:solidFill>
                <a:latin typeface="+mj-lt"/>
                <a:ea typeface="Calibri"/>
                <a:cs typeface="Times New Roman"/>
              </a:rPr>
              <a:t>:</a:t>
            </a:r>
            <a:endParaRPr lang="en-GB" sz="1800" b="1" dirty="0">
              <a:solidFill>
                <a:schemeClr val="tx1"/>
              </a:solidFill>
              <a:latin typeface="+mj-lt"/>
              <a:ea typeface="Calibri"/>
              <a:cs typeface="Times New Roman"/>
            </a:endParaRPr>
          </a:p>
          <a:p>
            <a:pPr marL="1200150" lvl="2" indent="-285750">
              <a:spcAft>
                <a:spcPts val="0"/>
              </a:spcAft>
              <a:buClr>
                <a:schemeClr val="tx2"/>
              </a:buClr>
              <a:buFont typeface="Arial"/>
              <a:buChar char="•"/>
              <a:tabLst>
                <a:tab pos="914400" algn="l"/>
              </a:tabLst>
              <a:defRPr/>
            </a:pPr>
            <a:r>
              <a:rPr lang="cs-CZ" sz="1800" dirty="0" smtClean="0">
                <a:solidFill>
                  <a:schemeClr val="tx1"/>
                </a:solidFill>
                <a:latin typeface="+mj-lt"/>
                <a:ea typeface="Calibri"/>
                <a:cs typeface="Times New Roman"/>
              </a:rPr>
              <a:t>Redukce dat</a:t>
            </a:r>
            <a:r>
              <a:rPr lang="en-GB" sz="1800" dirty="0" smtClean="0">
                <a:solidFill>
                  <a:schemeClr val="tx1"/>
                </a:solidFill>
                <a:latin typeface="+mj-lt"/>
                <a:ea typeface="Calibri"/>
                <a:cs typeface="Times New Roman"/>
              </a:rPr>
              <a:t> </a:t>
            </a:r>
            <a:r>
              <a:rPr lang="en-GB" sz="1800" dirty="0">
                <a:solidFill>
                  <a:schemeClr val="tx1"/>
                </a:solidFill>
                <a:latin typeface="+mj-lt"/>
                <a:ea typeface="Calibri"/>
                <a:cs typeface="Times New Roman"/>
              </a:rPr>
              <a:t>(</a:t>
            </a:r>
            <a:r>
              <a:rPr lang="en-GB" sz="1800" dirty="0" smtClean="0">
                <a:solidFill>
                  <a:schemeClr val="tx1"/>
                </a:solidFill>
                <a:latin typeface="+mj-lt"/>
                <a:ea typeface="Calibri"/>
                <a:cs typeface="Times New Roman"/>
              </a:rPr>
              <a:t>extra</a:t>
            </a:r>
            <a:r>
              <a:rPr lang="cs-CZ" sz="1800" dirty="0" err="1" smtClean="0">
                <a:solidFill>
                  <a:schemeClr val="tx1"/>
                </a:solidFill>
                <a:latin typeface="+mj-lt"/>
                <a:ea typeface="Calibri"/>
                <a:cs typeface="Times New Roman"/>
              </a:rPr>
              <a:t>kce</a:t>
            </a:r>
            <a:r>
              <a:rPr lang="cs-CZ" sz="1800" dirty="0" smtClean="0">
                <a:solidFill>
                  <a:schemeClr val="tx1"/>
                </a:solidFill>
                <a:latin typeface="+mj-lt"/>
                <a:ea typeface="Calibri"/>
                <a:cs typeface="Times New Roman"/>
              </a:rPr>
              <a:t> </a:t>
            </a:r>
            <a:r>
              <a:rPr lang="cs-CZ" sz="1800" dirty="0" smtClean="0">
                <a:solidFill>
                  <a:schemeClr val="tx1"/>
                </a:solidFill>
                <a:latin typeface="+mj-lt"/>
                <a:ea typeface="Calibri"/>
                <a:cs typeface="Times New Roman"/>
              </a:rPr>
              <a:t>zásadních </a:t>
            </a:r>
            <a:r>
              <a:rPr lang="cs-CZ" sz="1800" dirty="0" smtClean="0">
                <a:solidFill>
                  <a:schemeClr val="tx1"/>
                </a:solidFill>
                <a:latin typeface="+mj-lt"/>
                <a:ea typeface="Calibri"/>
                <a:cs typeface="Times New Roman"/>
              </a:rPr>
              <a:t>informací</a:t>
            </a:r>
            <a:r>
              <a:rPr lang="en-GB" sz="1800" dirty="0" smtClean="0">
                <a:solidFill>
                  <a:schemeClr val="tx1"/>
                </a:solidFill>
                <a:latin typeface="+mj-lt"/>
                <a:ea typeface="Calibri"/>
                <a:cs typeface="Times New Roman"/>
              </a:rPr>
              <a:t>)</a:t>
            </a:r>
            <a:endParaRPr lang="en-GB" sz="1800" dirty="0">
              <a:solidFill>
                <a:schemeClr val="tx1"/>
              </a:solidFill>
              <a:latin typeface="+mj-lt"/>
              <a:ea typeface="Calibri"/>
              <a:cs typeface="Times New Roman"/>
            </a:endParaRPr>
          </a:p>
          <a:p>
            <a:pPr marL="1200150" lvl="2" indent="-285750">
              <a:spcAft>
                <a:spcPts val="0"/>
              </a:spcAft>
              <a:buClr>
                <a:schemeClr val="tx2"/>
              </a:buClr>
              <a:buFont typeface="Arial"/>
              <a:buChar char="•"/>
              <a:tabLst>
                <a:tab pos="914400" algn="l"/>
              </a:tabLst>
              <a:defRPr/>
            </a:pPr>
            <a:r>
              <a:rPr lang="cs-CZ" sz="1800" dirty="0" smtClean="0">
                <a:solidFill>
                  <a:schemeClr val="tx1"/>
                </a:solidFill>
                <a:latin typeface="+mj-lt"/>
                <a:ea typeface="Calibri"/>
                <a:cs typeface="Times New Roman"/>
              </a:rPr>
              <a:t>Čištění a </a:t>
            </a:r>
            <a:r>
              <a:rPr lang="en-GB" sz="1800" dirty="0" err="1" smtClean="0">
                <a:solidFill>
                  <a:schemeClr val="tx1"/>
                </a:solidFill>
                <a:latin typeface="+mj-lt"/>
                <a:ea typeface="Calibri"/>
                <a:cs typeface="Times New Roman"/>
              </a:rPr>
              <a:t>disambigua</a:t>
            </a:r>
            <a:r>
              <a:rPr lang="cs-CZ" sz="1800" dirty="0" smtClean="0">
                <a:solidFill>
                  <a:schemeClr val="tx1"/>
                </a:solidFill>
                <a:latin typeface="+mj-lt"/>
                <a:ea typeface="Calibri"/>
                <a:cs typeface="Times New Roman"/>
              </a:rPr>
              <a:t>ce dat</a:t>
            </a:r>
            <a:endParaRPr lang="en-GB" sz="1800" dirty="0">
              <a:solidFill>
                <a:schemeClr val="tx1"/>
              </a:solidFill>
              <a:latin typeface="+mj-lt"/>
              <a:ea typeface="Calibri"/>
              <a:cs typeface="Times New Roman"/>
            </a:endParaRPr>
          </a:p>
          <a:p>
            <a:pPr marL="742950" lvl="1" indent="-285750">
              <a:spcAft>
                <a:spcPts val="0"/>
              </a:spcAft>
              <a:buClr>
                <a:schemeClr val="tx2"/>
              </a:buClr>
              <a:tabLst>
                <a:tab pos="914400" algn="l"/>
              </a:tabLst>
              <a:defRPr/>
            </a:pPr>
            <a:endParaRPr lang="en-GB" sz="1800" dirty="0">
              <a:solidFill>
                <a:schemeClr val="tx1"/>
              </a:solidFill>
              <a:latin typeface="+mj-lt"/>
              <a:ea typeface="Calibri"/>
              <a:cs typeface="Times New Roman"/>
            </a:endParaRPr>
          </a:p>
        </p:txBody>
      </p:sp>
      <p:graphicFrame>
        <p:nvGraphicFramePr>
          <p:cNvPr id="4" name="Diagram 3"/>
          <p:cNvGraphicFramePr/>
          <p:nvPr/>
        </p:nvGraphicFramePr>
        <p:xfrm>
          <a:off x="936521" y="2402006"/>
          <a:ext cx="7047419" cy="1719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823913" y="4232275"/>
            <a:ext cx="7445375" cy="2005013"/>
          </a:xfrm>
          <a:prstGeom prst="rect">
            <a:avLst/>
          </a:prstGeom>
        </p:spPr>
        <p:txBody>
          <a:bodyPr/>
          <a:lstStyle/>
          <a:p>
            <a:pPr marL="228600" indent="-228600" eaLnBrk="0" hangingPunct="0">
              <a:spcBef>
                <a:spcPct val="50000"/>
              </a:spcBef>
              <a:buClr>
                <a:srgbClr val="0099CC"/>
              </a:buClr>
              <a:buFontTx/>
              <a:buChar char="•"/>
              <a:defRPr/>
            </a:pPr>
            <a:r>
              <a:rPr lang="cs-CZ" sz="1800" kern="0" dirty="0" smtClean="0">
                <a:latin typeface="+mn-lt"/>
                <a:ea typeface="ＭＳ Ｐゴシック" pitchFamily="-84" charset="-128"/>
                <a:cs typeface="ＭＳ Ｐゴシック" pitchFamily="-84" charset="-128"/>
              </a:rPr>
              <a:t>Po padesát let </a:t>
            </a:r>
            <a:r>
              <a:rPr lang="en-US" sz="1800" kern="0" dirty="0" smtClean="0">
                <a:latin typeface="+mn-lt"/>
                <a:ea typeface="ＭＳ Ｐゴシック" pitchFamily="-84" charset="-128"/>
                <a:cs typeface="ＭＳ Ｐゴシック" pitchFamily="-84" charset="-128"/>
              </a:rPr>
              <a:t>Thomson </a:t>
            </a:r>
            <a:r>
              <a:rPr lang="en-US" sz="1800" kern="0" dirty="0">
                <a:latin typeface="+mn-lt"/>
                <a:ea typeface="ＭＳ Ｐゴシック" pitchFamily="-84" charset="-128"/>
                <a:cs typeface="ＭＳ Ｐゴシック" pitchFamily="-84" charset="-128"/>
              </a:rPr>
              <a:t>Reuters </a:t>
            </a:r>
            <a:r>
              <a:rPr lang="cs-CZ" sz="1800" kern="0" dirty="0" smtClean="0">
                <a:latin typeface="+mn-lt"/>
                <a:ea typeface="ＭＳ Ｐゴシック" pitchFamily="-84" charset="-128"/>
                <a:cs typeface="ＭＳ Ｐゴシック" pitchFamily="-84" charset="-128"/>
              </a:rPr>
              <a:t>poskytuje širokou škálu nástrojů a služeb podporujících hodnocení VaV</a:t>
            </a:r>
            <a:r>
              <a:rPr lang="en-US" sz="1800" kern="0" dirty="0" smtClean="0">
                <a:latin typeface="+mn-lt"/>
                <a:ea typeface="ＭＳ Ｐゴシック" pitchFamily="-84" charset="-128"/>
                <a:cs typeface="ＭＳ Ｐゴシック" pitchFamily="-84" charset="-128"/>
              </a:rPr>
              <a:t>.</a:t>
            </a:r>
            <a:endParaRPr lang="en-US" sz="1800" kern="0" dirty="0">
              <a:latin typeface="+mn-lt"/>
              <a:ea typeface="ＭＳ Ｐゴシック" pitchFamily="-84" charset="-128"/>
              <a:cs typeface="ＭＳ Ｐゴシック" pitchFamily="-84" charset="-128"/>
            </a:endParaRPr>
          </a:p>
          <a:p>
            <a:pPr marL="228600" indent="-228600" eaLnBrk="0" hangingPunct="0">
              <a:spcBef>
                <a:spcPct val="50000"/>
              </a:spcBef>
              <a:buClr>
                <a:srgbClr val="0099CC"/>
              </a:buClr>
              <a:buFontTx/>
              <a:buChar char="•"/>
              <a:defRPr/>
            </a:pPr>
            <a:r>
              <a:rPr lang="cs-CZ" sz="1800" kern="0" dirty="0" smtClean="0">
                <a:latin typeface="+mn-lt"/>
                <a:ea typeface="ＭＳ Ｐゴシック" pitchFamily="-84" charset="-128"/>
                <a:cs typeface="ＭＳ Ｐゴシック" pitchFamily="-84" charset="-128"/>
              </a:rPr>
              <a:t>Naši experti pracují s daty z Web of Science a zajišťují maximální </a:t>
            </a:r>
            <a:r>
              <a:rPr lang="en-US" sz="1800" kern="0" dirty="0" err="1" smtClean="0">
                <a:latin typeface="+mn-lt"/>
                <a:ea typeface="ＭＳ Ｐゴシック" pitchFamily="-84" charset="-128"/>
                <a:cs typeface="ＭＳ Ｐゴシック" pitchFamily="-84" charset="-128"/>
              </a:rPr>
              <a:t>standardiza</a:t>
            </a:r>
            <a:r>
              <a:rPr lang="cs-CZ" sz="1800" kern="0" dirty="0" smtClean="0">
                <a:latin typeface="+mn-lt"/>
                <a:ea typeface="ＭＳ Ｐゴシック" pitchFamily="-84" charset="-128"/>
                <a:cs typeface="ＭＳ Ｐゴシック" pitchFamily="-84" charset="-128"/>
              </a:rPr>
              <a:t>ci a unifikaci dat předtím, než jsou dodána zákazníkům</a:t>
            </a:r>
            <a:r>
              <a:rPr lang="en-US" sz="1800" kern="0" dirty="0" smtClean="0">
                <a:latin typeface="+mn-lt"/>
                <a:ea typeface="ＭＳ Ｐゴシック" pitchFamily="-84" charset="-128"/>
                <a:cs typeface="ＭＳ Ｐゴシック" pitchFamily="-84" charset="-128"/>
              </a:rPr>
              <a:t>.</a:t>
            </a:r>
            <a:endParaRPr lang="en-US" sz="1800" kern="0" dirty="0">
              <a:latin typeface="+mn-lt"/>
              <a:ea typeface="ＭＳ Ｐゴシック" pitchFamily="-84" charset="-128"/>
              <a:cs typeface="ＭＳ Ｐゴシック" pitchFamily="-84" charset="-128"/>
            </a:endParaRPr>
          </a:p>
          <a:p>
            <a:pPr marL="228600" indent="-228600" eaLnBrk="0" hangingPunct="0">
              <a:spcBef>
                <a:spcPct val="50000"/>
              </a:spcBef>
              <a:buClr>
                <a:srgbClr val="0099CC"/>
              </a:buClr>
              <a:buFontTx/>
              <a:buChar char="•"/>
              <a:defRPr/>
            </a:pPr>
            <a:r>
              <a:rPr lang="en-US" sz="1800" kern="0" dirty="0" smtClean="0">
                <a:latin typeface="+mn-lt"/>
                <a:ea typeface="ＭＳ Ｐゴシック" pitchFamily="-84" charset="-128"/>
                <a:cs typeface="ＭＳ Ｐゴシック" pitchFamily="-84" charset="-128"/>
              </a:rPr>
              <a:t>N</a:t>
            </a:r>
            <a:r>
              <a:rPr lang="cs-CZ" sz="1800" kern="0" dirty="0" smtClean="0">
                <a:latin typeface="+mn-lt"/>
                <a:ea typeface="ＭＳ Ｐゴシック" pitchFamily="-84" charset="-128"/>
                <a:cs typeface="ＭＳ Ｐゴシック" pitchFamily="-84" charset="-128"/>
              </a:rPr>
              <a:t>ejen jednoduché součty a průměry</a:t>
            </a:r>
            <a:r>
              <a:rPr lang="en-US" sz="1800" kern="0" dirty="0" smtClean="0">
                <a:latin typeface="+mn-lt"/>
                <a:ea typeface="ＭＳ Ｐゴシック" pitchFamily="-84" charset="-128"/>
                <a:cs typeface="ＭＳ Ｐゴシック" pitchFamily="-84" charset="-128"/>
              </a:rPr>
              <a:t>, </a:t>
            </a:r>
            <a:r>
              <a:rPr lang="cs-CZ" sz="1800" kern="0" dirty="0" smtClean="0">
                <a:latin typeface="+mn-lt"/>
                <a:ea typeface="ＭＳ Ｐゴシック" pitchFamily="-84" charset="-128"/>
                <a:cs typeface="ＭＳ Ｐゴシック" pitchFamily="-84" charset="-128"/>
              </a:rPr>
              <a:t>ale skutečné metriky založené na benchmarcích a normalizovaných statistikách</a:t>
            </a:r>
            <a:r>
              <a:rPr lang="en-US" sz="1800" kern="0" dirty="0" smtClean="0">
                <a:latin typeface="+mn-lt"/>
                <a:ea typeface="ＭＳ Ｐゴシック" pitchFamily="-84" charset="-128"/>
                <a:cs typeface="ＭＳ Ｐゴシック" pitchFamily="-84" charset="-128"/>
              </a:rPr>
              <a:t>.</a:t>
            </a:r>
            <a:endParaRPr lang="en-US" sz="1800" kern="0" dirty="0">
              <a:latin typeface="+mn-lt"/>
              <a:ea typeface="ＭＳ Ｐゴシック" pitchFamily="-84" charset="-128"/>
              <a:cs typeface="ＭＳ Ｐゴシック" pitchFamily="-84" charset="-128"/>
            </a:endParaRPr>
          </a:p>
          <a:p>
            <a:pPr marL="228600" indent="-228600" eaLnBrk="0" hangingPunct="0">
              <a:spcBef>
                <a:spcPct val="50000"/>
              </a:spcBef>
              <a:buClr>
                <a:srgbClr val="0099CC"/>
              </a:buClr>
              <a:buFontTx/>
              <a:buChar char="•"/>
              <a:defRPr/>
            </a:pPr>
            <a:endParaRPr lang="en-US" sz="2000" kern="0" dirty="0">
              <a:latin typeface="+mn-lt"/>
              <a:ea typeface="ＭＳ Ｐゴシック" pitchFamily="-84" charset="-128"/>
              <a:cs typeface="ＭＳ Ｐゴシック" pitchFamily="-8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000"/>
                                        <p:tgtEl>
                                          <p:spTgt spid="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20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Graphic spid="4" grpId="0">
        <p:bldAsOne/>
      </p:bldGraphic>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b="0" dirty="0" err="1" smtClean="0">
                <a:solidFill>
                  <a:srgbClr val="FF8000"/>
                </a:solidFill>
                <a:ea typeface="ＭＳ Ｐゴシック" pitchFamily="34" charset="-128"/>
                <a:cs typeface="Arial" charset="0"/>
              </a:rPr>
              <a:t>Ap</a:t>
            </a:r>
            <a:r>
              <a:rPr lang="cs-CZ" b="0" dirty="0" smtClean="0">
                <a:solidFill>
                  <a:srgbClr val="FF8000"/>
                </a:solidFill>
                <a:ea typeface="ＭＳ Ｐゴシック" pitchFamily="34" charset="-128"/>
                <a:cs typeface="Arial" charset="0"/>
              </a:rPr>
              <a:t>likace bibliometrické analýzy</a:t>
            </a:r>
            <a:endParaRPr lang="en-GB" b="0" dirty="0" smtClean="0">
              <a:solidFill>
                <a:srgbClr val="FF8000"/>
              </a:solidFill>
              <a:ea typeface="ＭＳ Ｐゴシック" pitchFamily="34" charset="-128"/>
              <a:cs typeface="Arial" charset="0"/>
            </a:endParaRPr>
          </a:p>
        </p:txBody>
      </p:sp>
      <p:sp>
        <p:nvSpPr>
          <p:cNvPr id="7" name="Rectangle 6"/>
          <p:cNvSpPr/>
          <p:nvPr/>
        </p:nvSpPr>
        <p:spPr>
          <a:xfrm>
            <a:off x="0" y="1158875"/>
            <a:ext cx="8912225" cy="15303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marL="742950" lvl="1" indent="-285750">
              <a:spcAft>
                <a:spcPts val="0"/>
              </a:spcAft>
              <a:buClr>
                <a:schemeClr val="tx2"/>
              </a:buClr>
              <a:tabLst>
                <a:tab pos="914400" algn="l"/>
              </a:tabLst>
              <a:defRPr/>
            </a:pPr>
            <a:endParaRPr lang="en-GB" sz="1100" dirty="0">
              <a:solidFill>
                <a:schemeClr val="tx1"/>
              </a:solidFill>
              <a:latin typeface="+mj-lt"/>
              <a:ea typeface="Calibri"/>
              <a:cs typeface="Times New Roman"/>
            </a:endParaRPr>
          </a:p>
          <a:p>
            <a:pPr marL="742950" lvl="1" indent="-285750">
              <a:spcAft>
                <a:spcPts val="0"/>
              </a:spcAft>
              <a:buClr>
                <a:schemeClr val="tx2"/>
              </a:buClr>
              <a:tabLst>
                <a:tab pos="914400" algn="l"/>
              </a:tabLst>
              <a:defRPr/>
            </a:pPr>
            <a:r>
              <a:rPr lang="en-GB" sz="1800" b="1" dirty="0">
                <a:solidFill>
                  <a:schemeClr val="tx1"/>
                </a:solidFill>
                <a:latin typeface="+mj-lt"/>
                <a:ea typeface="Calibri"/>
                <a:cs typeface="Times New Roman"/>
              </a:rPr>
              <a:t>2. </a:t>
            </a:r>
            <a:r>
              <a:rPr lang="en-GB" sz="1800" b="1" dirty="0" smtClean="0">
                <a:solidFill>
                  <a:schemeClr val="tx1"/>
                </a:solidFill>
                <a:latin typeface="+mj-lt"/>
                <a:ea typeface="Calibri"/>
                <a:cs typeface="Times New Roman"/>
              </a:rPr>
              <a:t>M</a:t>
            </a:r>
            <a:r>
              <a:rPr lang="cs-CZ" sz="1800" b="1" dirty="0" smtClean="0">
                <a:solidFill>
                  <a:schemeClr val="tx1"/>
                </a:solidFill>
                <a:latin typeface="+mj-lt"/>
                <a:ea typeface="Calibri"/>
                <a:cs typeface="Times New Roman"/>
              </a:rPr>
              <a:t>ěření</a:t>
            </a:r>
            <a:r>
              <a:rPr lang="en-GB" sz="1800" b="1" dirty="0" smtClean="0">
                <a:solidFill>
                  <a:schemeClr val="tx1"/>
                </a:solidFill>
                <a:latin typeface="+mj-lt"/>
                <a:ea typeface="Calibri"/>
                <a:cs typeface="Times New Roman"/>
              </a:rPr>
              <a:t>:</a:t>
            </a:r>
            <a:endParaRPr lang="en-GB" sz="1800" b="1" dirty="0">
              <a:solidFill>
                <a:schemeClr val="tx1"/>
              </a:solidFill>
              <a:latin typeface="+mj-lt"/>
              <a:ea typeface="Calibri"/>
              <a:cs typeface="Times New Roman"/>
            </a:endParaRPr>
          </a:p>
          <a:p>
            <a:pPr marL="1200150" lvl="2" indent="-285750">
              <a:spcAft>
                <a:spcPts val="0"/>
              </a:spcAft>
              <a:buClr>
                <a:schemeClr val="tx2"/>
              </a:buClr>
              <a:buFont typeface="Arial"/>
              <a:buChar char="•"/>
              <a:tabLst>
                <a:tab pos="914400" algn="l"/>
              </a:tabLst>
              <a:defRPr/>
            </a:pPr>
            <a:r>
              <a:rPr lang="cs-CZ" sz="1800" dirty="0" smtClean="0">
                <a:solidFill>
                  <a:schemeClr val="tx1"/>
                </a:solidFill>
                <a:latin typeface="+mj-lt"/>
                <a:ea typeface="Calibri"/>
                <a:cs typeface="Times New Roman"/>
              </a:rPr>
              <a:t>Co je </a:t>
            </a:r>
            <a:r>
              <a:rPr lang="cs-CZ" sz="1800" i="1" dirty="0" smtClean="0">
                <a:solidFill>
                  <a:schemeClr val="tx1"/>
                </a:solidFill>
                <a:latin typeface="+mj-lt"/>
                <a:ea typeface="Calibri"/>
                <a:cs typeface="Times New Roman"/>
              </a:rPr>
              <a:t>možné</a:t>
            </a:r>
            <a:r>
              <a:rPr lang="cs-CZ" sz="1800" dirty="0" smtClean="0">
                <a:solidFill>
                  <a:schemeClr val="tx1"/>
                </a:solidFill>
                <a:latin typeface="+mj-lt"/>
                <a:ea typeface="Calibri"/>
                <a:cs typeface="Times New Roman"/>
              </a:rPr>
              <a:t> a co je </a:t>
            </a:r>
            <a:r>
              <a:rPr lang="cs-CZ" sz="1800" i="1" dirty="0" smtClean="0">
                <a:solidFill>
                  <a:schemeClr val="tx1"/>
                </a:solidFill>
                <a:latin typeface="+mj-lt"/>
                <a:ea typeface="Calibri"/>
                <a:cs typeface="Times New Roman"/>
              </a:rPr>
              <a:t>třeba</a:t>
            </a:r>
            <a:r>
              <a:rPr lang="cs-CZ" sz="1800" dirty="0" smtClean="0">
                <a:solidFill>
                  <a:schemeClr val="tx1"/>
                </a:solidFill>
                <a:latin typeface="+mj-lt"/>
                <a:ea typeface="Calibri"/>
                <a:cs typeface="Times New Roman"/>
              </a:rPr>
              <a:t> měřit</a:t>
            </a:r>
            <a:r>
              <a:rPr lang="en-GB" sz="1800" dirty="0" smtClean="0">
                <a:solidFill>
                  <a:schemeClr val="tx1"/>
                </a:solidFill>
                <a:latin typeface="+mj-lt"/>
                <a:ea typeface="Calibri"/>
                <a:cs typeface="Times New Roman"/>
              </a:rPr>
              <a:t>?</a:t>
            </a:r>
            <a:endParaRPr lang="en-GB" sz="1800" dirty="0">
              <a:solidFill>
                <a:schemeClr val="tx1"/>
              </a:solidFill>
              <a:latin typeface="+mj-lt"/>
              <a:ea typeface="Calibri"/>
              <a:cs typeface="Times New Roman"/>
            </a:endParaRPr>
          </a:p>
          <a:p>
            <a:pPr marL="1200150" lvl="2" indent="-285750">
              <a:spcAft>
                <a:spcPts val="0"/>
              </a:spcAft>
              <a:buClr>
                <a:schemeClr val="tx2"/>
              </a:buClr>
              <a:buFont typeface="Arial"/>
              <a:buChar char="•"/>
              <a:tabLst>
                <a:tab pos="914400" algn="l"/>
              </a:tabLst>
              <a:defRPr/>
            </a:pPr>
            <a:r>
              <a:rPr lang="cs-CZ" sz="1800" dirty="0" smtClean="0">
                <a:solidFill>
                  <a:schemeClr val="tx1"/>
                </a:solidFill>
                <a:latin typeface="+mj-lt"/>
                <a:ea typeface="Calibri"/>
                <a:cs typeface="Times New Roman"/>
              </a:rPr>
              <a:t>Jaká jsou vhodná měřítka pro daný účel</a:t>
            </a:r>
            <a:r>
              <a:rPr lang="en-GB" sz="1800" dirty="0" smtClean="0">
                <a:solidFill>
                  <a:schemeClr val="tx1"/>
                </a:solidFill>
                <a:latin typeface="+mj-lt"/>
                <a:ea typeface="Calibri"/>
                <a:cs typeface="Times New Roman"/>
              </a:rPr>
              <a:t>?</a:t>
            </a:r>
            <a:endParaRPr lang="en-GB" sz="1800" dirty="0">
              <a:solidFill>
                <a:schemeClr val="tx1"/>
              </a:solidFill>
              <a:ea typeface="Calibri"/>
              <a:cs typeface="Times New Roman"/>
            </a:endParaRPr>
          </a:p>
          <a:p>
            <a:pPr marL="742950" lvl="1" indent="-285750">
              <a:spcAft>
                <a:spcPts val="0"/>
              </a:spcAft>
              <a:buClr>
                <a:schemeClr val="tx2"/>
              </a:buClr>
              <a:buFont typeface="Arial"/>
              <a:buChar char="•"/>
              <a:tabLst>
                <a:tab pos="914400" algn="l"/>
              </a:tabLst>
              <a:defRPr/>
            </a:pPr>
            <a:endParaRPr lang="en-GB" sz="1800" dirty="0">
              <a:solidFill>
                <a:schemeClr val="tx1"/>
              </a:solidFill>
              <a:ea typeface="Calibri"/>
              <a:cs typeface="Times New Roman"/>
            </a:endParaRPr>
          </a:p>
        </p:txBody>
      </p:sp>
      <p:grpSp>
        <p:nvGrpSpPr>
          <p:cNvPr id="2" name="Group 40"/>
          <p:cNvGrpSpPr>
            <a:grpSpLocks/>
          </p:cNvGrpSpPr>
          <p:nvPr/>
        </p:nvGrpSpPr>
        <p:grpSpPr bwMode="auto">
          <a:xfrm>
            <a:off x="706438" y="4383088"/>
            <a:ext cx="2176462" cy="822325"/>
            <a:chOff x="1136" y="0"/>
            <a:chExt cx="2324728" cy="690601"/>
          </a:xfrm>
        </p:grpSpPr>
        <p:sp>
          <p:nvSpPr>
            <p:cNvPr id="5" name="Chevron 4"/>
            <p:cNvSpPr/>
            <p:nvPr/>
          </p:nvSpPr>
          <p:spPr>
            <a:xfrm>
              <a:off x="1136" y="0"/>
              <a:ext cx="2324728" cy="690601"/>
            </a:xfrm>
            <a:prstGeom prst="chevron">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6" name="Chevron 4"/>
            <p:cNvSpPr/>
            <p:nvPr/>
          </p:nvSpPr>
          <p:spPr>
            <a:xfrm>
              <a:off x="345351" y="0"/>
              <a:ext cx="1636297" cy="690601"/>
            </a:xfrm>
            <a:prstGeom prst="rect">
              <a:avLst/>
            </a:prstGeom>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algn="ctr" defTabSz="533400">
                <a:lnSpc>
                  <a:spcPct val="90000"/>
                </a:lnSpc>
                <a:spcAft>
                  <a:spcPct val="35000"/>
                </a:spcAft>
                <a:defRPr/>
              </a:pPr>
              <a:r>
                <a:rPr lang="en-GB" sz="1100" b="1" dirty="0"/>
                <a:t>  </a:t>
              </a:r>
              <a:r>
                <a:rPr lang="cs-CZ" sz="1100" b="1" dirty="0" smtClean="0"/>
                <a:t>Špičková výkonnost</a:t>
              </a:r>
              <a:r>
                <a:rPr lang="en-GB" sz="1100" b="1" dirty="0" smtClean="0"/>
                <a:t> </a:t>
              </a:r>
              <a:endParaRPr lang="en-GB" sz="1100" b="1" dirty="0"/>
            </a:p>
            <a:p>
              <a:pPr algn="ctr" defTabSz="533400">
                <a:lnSpc>
                  <a:spcPct val="90000"/>
                </a:lnSpc>
                <a:spcAft>
                  <a:spcPct val="35000"/>
                </a:spcAft>
                <a:defRPr/>
              </a:pPr>
              <a:r>
                <a:rPr lang="en-GB" sz="1100" b="1" dirty="0" smtClean="0"/>
                <a:t>a</a:t>
              </a:r>
              <a:endParaRPr lang="en-GB" sz="1100" b="1" dirty="0"/>
            </a:p>
            <a:p>
              <a:pPr algn="ctr" defTabSz="533400">
                <a:lnSpc>
                  <a:spcPct val="90000"/>
                </a:lnSpc>
                <a:spcAft>
                  <a:spcPct val="35000"/>
                </a:spcAft>
                <a:defRPr/>
              </a:pPr>
              <a:r>
                <a:rPr lang="en-GB" sz="1100" b="1" dirty="0"/>
                <a:t> </a:t>
              </a:r>
              <a:r>
                <a:rPr lang="cs-CZ" sz="1100" b="1" dirty="0" smtClean="0"/>
                <a:t>vědecká e</a:t>
              </a:r>
              <a:r>
                <a:rPr lang="en-GB" sz="1100" b="1" dirty="0" err="1" smtClean="0"/>
                <a:t>xcelence</a:t>
              </a:r>
              <a:endParaRPr lang="en-US" sz="1100" b="1" dirty="0"/>
            </a:p>
          </p:txBody>
        </p:sp>
      </p:grpSp>
      <p:grpSp>
        <p:nvGrpSpPr>
          <p:cNvPr id="3" name="Group 50"/>
          <p:cNvGrpSpPr>
            <a:grpSpLocks/>
          </p:cNvGrpSpPr>
          <p:nvPr/>
        </p:nvGrpSpPr>
        <p:grpSpPr bwMode="auto">
          <a:xfrm>
            <a:off x="671513" y="3490913"/>
            <a:ext cx="2176462" cy="835025"/>
            <a:chOff x="-2241023" y="793625"/>
            <a:chExt cx="2324728" cy="699419"/>
          </a:xfrm>
        </p:grpSpPr>
        <p:sp>
          <p:nvSpPr>
            <p:cNvPr id="9" name="Chevron 8"/>
            <p:cNvSpPr/>
            <p:nvPr/>
          </p:nvSpPr>
          <p:spPr>
            <a:xfrm>
              <a:off x="-2241023" y="793625"/>
              <a:ext cx="2324728" cy="690601"/>
            </a:xfrm>
            <a:prstGeom prst="chevron">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10" name="Chevron 4"/>
            <p:cNvSpPr/>
            <p:nvPr/>
          </p:nvSpPr>
          <p:spPr>
            <a:xfrm>
              <a:off x="-1983285" y="802932"/>
              <a:ext cx="1632905" cy="690112"/>
            </a:xfrm>
            <a:prstGeom prst="rect">
              <a:avLst/>
            </a:prstGeom>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algn="ctr" defTabSz="533400">
                <a:lnSpc>
                  <a:spcPct val="90000"/>
                </a:lnSpc>
                <a:spcAft>
                  <a:spcPct val="35000"/>
                </a:spcAft>
                <a:defRPr/>
              </a:pPr>
              <a:r>
                <a:rPr lang="en-GB" sz="1100" b="1" dirty="0"/>
                <a:t>          </a:t>
              </a:r>
              <a:r>
                <a:rPr lang="en-GB" sz="1100" b="1" dirty="0" err="1" smtClean="0"/>
                <a:t>Normaliza</a:t>
              </a:r>
              <a:r>
                <a:rPr lang="cs-CZ" sz="1100" b="1" dirty="0" smtClean="0"/>
                <a:t>ce</a:t>
              </a:r>
              <a:endParaRPr lang="en-US" sz="1100" b="1" dirty="0"/>
            </a:p>
          </p:txBody>
        </p:sp>
      </p:grpSp>
      <p:grpSp>
        <p:nvGrpSpPr>
          <p:cNvPr id="4" name="Group 53"/>
          <p:cNvGrpSpPr>
            <a:grpSpLocks/>
          </p:cNvGrpSpPr>
          <p:nvPr/>
        </p:nvGrpSpPr>
        <p:grpSpPr bwMode="auto">
          <a:xfrm>
            <a:off x="661988" y="2579688"/>
            <a:ext cx="2176462" cy="823912"/>
            <a:chOff x="1136" y="0"/>
            <a:chExt cx="2324728" cy="690601"/>
          </a:xfrm>
        </p:grpSpPr>
        <p:sp>
          <p:nvSpPr>
            <p:cNvPr id="12" name="Chevron 11"/>
            <p:cNvSpPr/>
            <p:nvPr/>
          </p:nvSpPr>
          <p:spPr>
            <a:xfrm>
              <a:off x="1136" y="0"/>
              <a:ext cx="2324728" cy="690601"/>
            </a:xfrm>
            <a:prstGeom prst="chevron">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13" name="Chevron 4"/>
            <p:cNvSpPr/>
            <p:nvPr/>
          </p:nvSpPr>
          <p:spPr>
            <a:xfrm>
              <a:off x="345351" y="0"/>
              <a:ext cx="1636297" cy="690601"/>
            </a:xfrm>
            <a:prstGeom prst="rect">
              <a:avLst/>
            </a:prstGeom>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algn="ctr" defTabSz="533400">
                <a:lnSpc>
                  <a:spcPct val="90000"/>
                </a:lnSpc>
                <a:spcAft>
                  <a:spcPct val="35000"/>
                </a:spcAft>
                <a:defRPr/>
              </a:pPr>
              <a:r>
                <a:rPr lang="en-GB" sz="1100" b="1" dirty="0" err="1" smtClean="0"/>
                <a:t>Produ</a:t>
              </a:r>
              <a:r>
                <a:rPr lang="cs-CZ" sz="1100" b="1" dirty="0" smtClean="0"/>
                <a:t>k</a:t>
              </a:r>
              <a:r>
                <a:rPr lang="en-GB" sz="1100" b="1" dirty="0" err="1" smtClean="0"/>
                <a:t>tivit</a:t>
              </a:r>
              <a:r>
                <a:rPr lang="cs-CZ" sz="1100" b="1" dirty="0" smtClean="0"/>
                <a:t>a</a:t>
              </a:r>
              <a:endParaRPr lang="en-GB" sz="1100" b="1" dirty="0"/>
            </a:p>
            <a:p>
              <a:pPr algn="ctr" defTabSz="533400">
                <a:lnSpc>
                  <a:spcPct val="90000"/>
                </a:lnSpc>
                <a:spcAft>
                  <a:spcPct val="35000"/>
                </a:spcAft>
                <a:defRPr/>
              </a:pPr>
              <a:r>
                <a:rPr lang="en-GB" sz="1100" b="1" dirty="0" smtClean="0"/>
                <a:t>a</a:t>
              </a:r>
              <a:endParaRPr lang="en-GB" sz="1100" b="1" dirty="0"/>
            </a:p>
            <a:p>
              <a:pPr algn="ctr" defTabSz="533400">
                <a:lnSpc>
                  <a:spcPct val="90000"/>
                </a:lnSpc>
                <a:spcAft>
                  <a:spcPct val="35000"/>
                </a:spcAft>
                <a:defRPr/>
              </a:pPr>
              <a:r>
                <a:rPr lang="cs-CZ" sz="1100" b="1" dirty="0" smtClean="0"/>
                <a:t>vliv</a:t>
              </a:r>
              <a:r>
                <a:rPr lang="en-GB" sz="1100" b="1" dirty="0" smtClean="0"/>
                <a:t> </a:t>
              </a:r>
              <a:endParaRPr lang="en-US" sz="1100" b="1" dirty="0"/>
            </a:p>
          </p:txBody>
        </p:sp>
      </p:grpSp>
      <p:grpSp>
        <p:nvGrpSpPr>
          <p:cNvPr id="8" name="Group 56"/>
          <p:cNvGrpSpPr>
            <a:grpSpLocks/>
          </p:cNvGrpSpPr>
          <p:nvPr/>
        </p:nvGrpSpPr>
        <p:grpSpPr bwMode="auto">
          <a:xfrm>
            <a:off x="712788" y="5291138"/>
            <a:ext cx="2178050" cy="822325"/>
            <a:chOff x="1136" y="0"/>
            <a:chExt cx="2324728" cy="690601"/>
          </a:xfrm>
        </p:grpSpPr>
        <p:sp>
          <p:nvSpPr>
            <p:cNvPr id="15" name="Chevron 14"/>
            <p:cNvSpPr/>
            <p:nvPr/>
          </p:nvSpPr>
          <p:spPr>
            <a:xfrm>
              <a:off x="1136" y="0"/>
              <a:ext cx="2324728" cy="690601"/>
            </a:xfrm>
            <a:prstGeom prst="chevron">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16" name="Chevron 4"/>
            <p:cNvSpPr/>
            <p:nvPr/>
          </p:nvSpPr>
          <p:spPr>
            <a:xfrm>
              <a:off x="346795" y="0"/>
              <a:ext cx="1633409" cy="690601"/>
            </a:xfrm>
            <a:prstGeom prst="rect">
              <a:avLst/>
            </a:prstGeom>
          </p:spPr>
          <p:style>
            <a:lnRef idx="0">
              <a:scrgbClr r="0" g="0" b="0"/>
            </a:lnRef>
            <a:fillRef idx="0">
              <a:scrgbClr r="0" g="0" b="0"/>
            </a:fillRef>
            <a:effectRef idx="0">
              <a:scrgbClr r="0" g="0" b="0"/>
            </a:effectRef>
            <a:fontRef idx="minor">
              <a:schemeClr val="lt1"/>
            </a:fontRef>
          </p:style>
          <p:txBody>
            <a:bodyPr lIns="48006" tIns="16002" rIns="16002" bIns="16002" spcCol="1270" anchor="ctr"/>
            <a:lstStyle/>
            <a:p>
              <a:pPr algn="ctr" defTabSz="533400">
                <a:lnSpc>
                  <a:spcPct val="90000"/>
                </a:lnSpc>
                <a:spcAft>
                  <a:spcPct val="35000"/>
                </a:spcAft>
                <a:defRPr/>
              </a:pPr>
              <a:r>
                <a:rPr lang="cs-CZ" sz="1100" b="1" dirty="0" smtClean="0"/>
                <a:t>Vědecké spolupráce</a:t>
              </a:r>
              <a:endParaRPr lang="en-US" sz="1100" b="1" dirty="0"/>
            </a:p>
          </p:txBody>
        </p:sp>
      </p:grpSp>
      <p:sp>
        <p:nvSpPr>
          <p:cNvPr id="17" name="Rectangle 29"/>
          <p:cNvSpPr>
            <a:spLocks noChangeArrowheads="1"/>
          </p:cNvSpPr>
          <p:nvPr/>
        </p:nvSpPr>
        <p:spPr bwMode="auto">
          <a:xfrm>
            <a:off x="3148013" y="4416425"/>
            <a:ext cx="1630362" cy="801688"/>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endParaRPr lang="en-GB" sz="1100" b="1" i="1" dirty="0"/>
          </a:p>
          <a:p>
            <a:pPr>
              <a:buFont typeface="Arial" pitchFamily="34" charset="0"/>
              <a:buChar char="•"/>
              <a:defRPr/>
            </a:pPr>
            <a:r>
              <a:rPr lang="en-GB" sz="1100" b="1" i="1" dirty="0"/>
              <a:t> Hot Papers</a:t>
            </a:r>
          </a:p>
          <a:p>
            <a:pPr>
              <a:buFont typeface="Arial" pitchFamily="34" charset="0"/>
              <a:buChar char="•"/>
              <a:defRPr/>
            </a:pPr>
            <a:r>
              <a:rPr lang="en-GB" sz="1100" b="1" i="1" dirty="0"/>
              <a:t> Highly Cited Papers</a:t>
            </a:r>
          </a:p>
          <a:p>
            <a:pPr>
              <a:buFont typeface="Arial" pitchFamily="34" charset="0"/>
              <a:buChar char="•"/>
              <a:defRPr/>
            </a:pPr>
            <a:r>
              <a:rPr lang="en-GB" sz="1100" b="1" i="1" dirty="0"/>
              <a:t> ESI Most Cited</a:t>
            </a:r>
          </a:p>
          <a:p>
            <a:pPr>
              <a:buFont typeface="Arial" pitchFamily="34" charset="0"/>
              <a:buChar char="•"/>
              <a:defRPr/>
            </a:pPr>
            <a:r>
              <a:rPr lang="en-GB" sz="1100" b="1" i="1" dirty="0"/>
              <a:t> THE Ranked</a:t>
            </a:r>
          </a:p>
          <a:p>
            <a:pPr>
              <a:buFont typeface="Arial" pitchFamily="34" charset="0"/>
              <a:buChar char="•"/>
              <a:defRPr/>
            </a:pPr>
            <a:endParaRPr lang="en-GB" sz="1100" b="1" i="1" dirty="0"/>
          </a:p>
        </p:txBody>
      </p:sp>
      <p:sp>
        <p:nvSpPr>
          <p:cNvPr id="18" name="Rectangle 29"/>
          <p:cNvSpPr>
            <a:spLocks noChangeArrowheads="1"/>
          </p:cNvSpPr>
          <p:nvPr/>
        </p:nvSpPr>
        <p:spPr bwMode="auto">
          <a:xfrm>
            <a:off x="4981575" y="4416425"/>
            <a:ext cx="1630363" cy="800100"/>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endParaRPr lang="en-GB" sz="1100" b="1" i="1" dirty="0"/>
          </a:p>
          <a:p>
            <a:pPr>
              <a:buFont typeface="Arial" pitchFamily="34" charset="0"/>
              <a:buChar char="•"/>
              <a:defRPr/>
            </a:pPr>
            <a:endParaRPr lang="en-GB" sz="1100" b="1" i="1" dirty="0"/>
          </a:p>
          <a:p>
            <a:pPr>
              <a:buFont typeface="Arial" pitchFamily="34" charset="0"/>
              <a:buChar char="•"/>
              <a:defRPr/>
            </a:pPr>
            <a:endParaRPr lang="en-GB" sz="1100" b="1" i="1" dirty="0"/>
          </a:p>
          <a:p>
            <a:pPr>
              <a:buFont typeface="Arial" pitchFamily="34" charset="0"/>
              <a:buChar char="•"/>
              <a:defRPr/>
            </a:pPr>
            <a:r>
              <a:rPr lang="en-GB" sz="1100" b="1" i="1" dirty="0"/>
              <a:t> % Documents in 1% </a:t>
            </a:r>
          </a:p>
          <a:p>
            <a:pPr>
              <a:buFont typeface="Arial" pitchFamily="34" charset="0"/>
              <a:buChar char="•"/>
              <a:defRPr/>
            </a:pPr>
            <a:r>
              <a:rPr lang="en-GB" sz="1100" b="1" i="1" dirty="0"/>
              <a:t> % Documents in 10%</a:t>
            </a:r>
          </a:p>
          <a:p>
            <a:pPr>
              <a:buFont typeface="Arial" pitchFamily="34" charset="0"/>
              <a:buChar char="•"/>
              <a:defRPr/>
            </a:pPr>
            <a:r>
              <a:rPr lang="en-GB" sz="1100" b="1" i="1" dirty="0"/>
              <a:t> Average Percentiles</a:t>
            </a:r>
          </a:p>
          <a:p>
            <a:pPr>
              <a:buFont typeface="Arial" pitchFamily="34" charset="0"/>
              <a:buChar char="•"/>
              <a:defRPr/>
            </a:pPr>
            <a:r>
              <a:rPr lang="en-GB" sz="1100" b="1" i="1" dirty="0"/>
              <a:t> </a:t>
            </a:r>
            <a:r>
              <a:rPr lang="en-GB" sz="1100" b="1" i="1" dirty="0">
                <a:solidFill>
                  <a:srgbClr val="FF8000"/>
                </a:solidFill>
              </a:rPr>
              <a:t>Average Quartiles</a:t>
            </a:r>
          </a:p>
          <a:p>
            <a:pPr>
              <a:buFont typeface="Arial" pitchFamily="34" charset="0"/>
              <a:buChar char="•"/>
              <a:defRPr/>
            </a:pPr>
            <a:endParaRPr lang="en-GB" sz="1100" b="1" i="1" dirty="0"/>
          </a:p>
          <a:p>
            <a:pPr>
              <a:buFont typeface="Arial" pitchFamily="34" charset="0"/>
              <a:buChar char="•"/>
              <a:defRPr/>
            </a:pPr>
            <a:endParaRPr lang="en-GB" sz="1100" b="1" i="1" dirty="0"/>
          </a:p>
          <a:p>
            <a:pPr>
              <a:buFont typeface="Arial" pitchFamily="34" charset="0"/>
              <a:buChar char="•"/>
              <a:defRPr/>
            </a:pPr>
            <a:endParaRPr lang="en-GB" sz="1100" b="1" i="1" dirty="0"/>
          </a:p>
        </p:txBody>
      </p:sp>
      <p:sp>
        <p:nvSpPr>
          <p:cNvPr id="19" name="Rectangle 29"/>
          <p:cNvSpPr>
            <a:spLocks noChangeArrowheads="1"/>
          </p:cNvSpPr>
          <p:nvPr/>
        </p:nvSpPr>
        <p:spPr bwMode="auto">
          <a:xfrm>
            <a:off x="6816725" y="4416425"/>
            <a:ext cx="1631950" cy="800100"/>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endParaRPr lang="en-GB" sz="1100" b="1" i="1" dirty="0"/>
          </a:p>
          <a:p>
            <a:pPr>
              <a:buFont typeface="Arial" pitchFamily="34" charset="0"/>
              <a:buChar char="•"/>
              <a:defRPr/>
            </a:pPr>
            <a:endParaRPr lang="en-GB" sz="1100" b="1" i="1" dirty="0"/>
          </a:p>
          <a:p>
            <a:pPr>
              <a:buFont typeface="Arial" pitchFamily="34" charset="0"/>
              <a:buChar char="•"/>
              <a:defRPr/>
            </a:pPr>
            <a:r>
              <a:rPr lang="en-GB" sz="1100" b="1" i="1" dirty="0"/>
              <a:t> </a:t>
            </a:r>
            <a:r>
              <a:rPr lang="en-GB" sz="1100" b="1" i="1" dirty="0">
                <a:solidFill>
                  <a:srgbClr val="FF8000"/>
                </a:solidFill>
              </a:rPr>
              <a:t>Research Fronts</a:t>
            </a:r>
          </a:p>
          <a:p>
            <a:pPr>
              <a:buFont typeface="Arial" pitchFamily="34" charset="0"/>
              <a:buChar char="•"/>
              <a:defRPr/>
            </a:pPr>
            <a:r>
              <a:rPr lang="en-GB" sz="1100" b="1" i="1" dirty="0"/>
              <a:t> </a:t>
            </a:r>
            <a:r>
              <a:rPr lang="en-GB" sz="1100" b="1" i="1" dirty="0">
                <a:solidFill>
                  <a:srgbClr val="FF8000"/>
                </a:solidFill>
              </a:rPr>
              <a:t>Co-citations</a:t>
            </a:r>
          </a:p>
          <a:p>
            <a:pPr>
              <a:buFont typeface="Arial" pitchFamily="34" charset="0"/>
              <a:buChar char="•"/>
              <a:defRPr/>
            </a:pPr>
            <a:r>
              <a:rPr lang="en-GB" sz="1100" b="1" i="1" dirty="0">
                <a:solidFill>
                  <a:srgbClr val="FF8000"/>
                </a:solidFill>
              </a:rPr>
              <a:t>Bibliographic Coupling</a:t>
            </a:r>
          </a:p>
          <a:p>
            <a:pPr>
              <a:buFont typeface="Arial" pitchFamily="34" charset="0"/>
              <a:buChar char="•"/>
              <a:defRPr/>
            </a:pPr>
            <a:r>
              <a:rPr lang="en-GB" sz="1100" b="1" i="1" dirty="0"/>
              <a:t> Baselines</a:t>
            </a:r>
          </a:p>
          <a:p>
            <a:pPr>
              <a:buFont typeface="Arial" pitchFamily="34" charset="0"/>
              <a:buChar char="•"/>
              <a:defRPr/>
            </a:pPr>
            <a:endParaRPr lang="en-GB" sz="1100" b="1" i="1" dirty="0"/>
          </a:p>
          <a:p>
            <a:pPr>
              <a:buFont typeface="Arial" pitchFamily="34" charset="0"/>
              <a:buChar char="•"/>
              <a:defRPr/>
            </a:pPr>
            <a:endParaRPr lang="en-GB" sz="1100" b="1" i="1" dirty="0"/>
          </a:p>
          <a:p>
            <a:pPr>
              <a:buFont typeface="Arial" pitchFamily="34" charset="0"/>
              <a:buChar char="•"/>
              <a:defRPr/>
            </a:pPr>
            <a:endParaRPr lang="en-GB" sz="1100" b="1" i="1" dirty="0"/>
          </a:p>
        </p:txBody>
      </p:sp>
      <p:sp>
        <p:nvSpPr>
          <p:cNvPr id="20" name="Rectangle 29"/>
          <p:cNvSpPr>
            <a:spLocks noChangeArrowheads="1"/>
          </p:cNvSpPr>
          <p:nvPr/>
        </p:nvSpPr>
        <p:spPr bwMode="auto">
          <a:xfrm>
            <a:off x="3146425" y="5313363"/>
            <a:ext cx="1630363" cy="800100"/>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t> International Collaborations</a:t>
            </a:r>
          </a:p>
        </p:txBody>
      </p:sp>
      <p:sp>
        <p:nvSpPr>
          <p:cNvPr id="21" name="Rectangle 29"/>
          <p:cNvSpPr>
            <a:spLocks noChangeArrowheads="1"/>
          </p:cNvSpPr>
          <p:nvPr/>
        </p:nvSpPr>
        <p:spPr bwMode="auto">
          <a:xfrm>
            <a:off x="4979988" y="5311775"/>
            <a:ext cx="1630362" cy="800100"/>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t> % International Collaborations</a:t>
            </a:r>
          </a:p>
        </p:txBody>
      </p:sp>
      <p:sp>
        <p:nvSpPr>
          <p:cNvPr id="22" name="Rectangle 29"/>
          <p:cNvSpPr>
            <a:spLocks noChangeArrowheads="1"/>
          </p:cNvSpPr>
          <p:nvPr/>
        </p:nvSpPr>
        <p:spPr bwMode="auto">
          <a:xfrm>
            <a:off x="6815138" y="5311775"/>
            <a:ext cx="1631950" cy="800100"/>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t> % Industry Collaborations</a:t>
            </a:r>
          </a:p>
        </p:txBody>
      </p:sp>
      <p:sp>
        <p:nvSpPr>
          <p:cNvPr id="23" name="Rectangle 29"/>
          <p:cNvSpPr>
            <a:spLocks noChangeArrowheads="1"/>
          </p:cNvSpPr>
          <p:nvPr/>
        </p:nvSpPr>
        <p:spPr bwMode="auto">
          <a:xfrm>
            <a:off x="3133725" y="3506788"/>
            <a:ext cx="1630363" cy="801687"/>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t> Normalized Citation Impact</a:t>
            </a:r>
          </a:p>
        </p:txBody>
      </p:sp>
      <p:sp>
        <p:nvSpPr>
          <p:cNvPr id="24" name="Rectangle 29"/>
          <p:cNvSpPr>
            <a:spLocks noChangeArrowheads="1"/>
          </p:cNvSpPr>
          <p:nvPr/>
        </p:nvSpPr>
        <p:spPr bwMode="auto">
          <a:xfrm>
            <a:off x="4965700" y="3505200"/>
            <a:ext cx="1633538" cy="801688"/>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t> </a:t>
            </a:r>
            <a:r>
              <a:rPr lang="en-GB" sz="1100" b="1" i="1" dirty="0">
                <a:solidFill>
                  <a:srgbClr val="FF8000"/>
                </a:solidFill>
              </a:rPr>
              <a:t>Normalized Citation Impact – Country Adjusted</a:t>
            </a:r>
          </a:p>
        </p:txBody>
      </p:sp>
      <p:sp>
        <p:nvSpPr>
          <p:cNvPr id="25" name="Rectangle 29"/>
          <p:cNvSpPr>
            <a:spLocks noChangeArrowheads="1"/>
          </p:cNvSpPr>
          <p:nvPr/>
        </p:nvSpPr>
        <p:spPr bwMode="auto">
          <a:xfrm>
            <a:off x="6800850" y="3505200"/>
            <a:ext cx="1633538" cy="801688"/>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t>Journal Normalized Citation Impact </a:t>
            </a:r>
          </a:p>
        </p:txBody>
      </p:sp>
      <p:sp>
        <p:nvSpPr>
          <p:cNvPr id="26" name="Rectangle 29"/>
          <p:cNvSpPr>
            <a:spLocks noChangeArrowheads="1"/>
          </p:cNvSpPr>
          <p:nvPr/>
        </p:nvSpPr>
        <p:spPr bwMode="auto">
          <a:xfrm>
            <a:off x="3132138" y="2608263"/>
            <a:ext cx="1630362" cy="800100"/>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t> </a:t>
            </a:r>
            <a:r>
              <a:rPr lang="en-GB" sz="1100" b="1" i="1" dirty="0">
                <a:solidFill>
                  <a:srgbClr val="FF8000"/>
                </a:solidFill>
              </a:rPr>
              <a:t>Fractional Counting</a:t>
            </a:r>
          </a:p>
          <a:p>
            <a:pPr>
              <a:buFont typeface="Arial" pitchFamily="34" charset="0"/>
              <a:buChar char="•"/>
              <a:defRPr/>
            </a:pPr>
            <a:r>
              <a:rPr lang="en-GB" sz="1100" b="1" i="1" dirty="0"/>
              <a:t> % Open Access</a:t>
            </a:r>
            <a:endParaRPr lang="en-US" sz="1100" b="1" dirty="0"/>
          </a:p>
          <a:p>
            <a:pPr>
              <a:buFont typeface="Arial" pitchFamily="34" charset="0"/>
              <a:buChar char="•"/>
              <a:defRPr/>
            </a:pPr>
            <a:r>
              <a:rPr lang="en-GB" sz="1100" b="1" i="1" dirty="0"/>
              <a:t> </a:t>
            </a:r>
            <a:r>
              <a:rPr lang="en-GB" sz="1100" b="1" i="1" dirty="0">
                <a:solidFill>
                  <a:srgbClr val="FF8000"/>
                </a:solidFill>
              </a:rPr>
              <a:t>Grants</a:t>
            </a:r>
          </a:p>
          <a:p>
            <a:pPr>
              <a:buFont typeface="Arial" pitchFamily="34" charset="0"/>
              <a:buChar char="•"/>
              <a:defRPr/>
            </a:pPr>
            <a:r>
              <a:rPr lang="en-GB" sz="1100" b="1" i="1" dirty="0"/>
              <a:t>Self-Citations</a:t>
            </a:r>
          </a:p>
        </p:txBody>
      </p:sp>
      <p:sp>
        <p:nvSpPr>
          <p:cNvPr id="27" name="Rectangle 29"/>
          <p:cNvSpPr>
            <a:spLocks noChangeArrowheads="1"/>
          </p:cNvSpPr>
          <p:nvPr/>
        </p:nvSpPr>
        <p:spPr bwMode="auto">
          <a:xfrm>
            <a:off x="4964113" y="2606675"/>
            <a:ext cx="1631950" cy="800100"/>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t> </a:t>
            </a:r>
            <a:r>
              <a:rPr lang="en-GB" sz="1100" b="1" i="1" dirty="0">
                <a:solidFill>
                  <a:srgbClr val="FF8000"/>
                </a:solidFill>
              </a:rPr>
              <a:t>Patents</a:t>
            </a:r>
          </a:p>
          <a:p>
            <a:pPr>
              <a:buFont typeface="Arial" pitchFamily="34" charset="0"/>
              <a:buChar char="•"/>
              <a:defRPr/>
            </a:pPr>
            <a:r>
              <a:rPr lang="en-GB" sz="1100" b="1" i="1" dirty="0"/>
              <a:t> h-index</a:t>
            </a:r>
            <a:endParaRPr lang="en-GB" sz="1100" b="1" dirty="0"/>
          </a:p>
          <a:p>
            <a:pPr>
              <a:buFont typeface="Arial" pitchFamily="34" charset="0"/>
              <a:buChar char="•"/>
              <a:defRPr/>
            </a:pPr>
            <a:r>
              <a:rPr lang="en-GB" sz="1100" b="1" i="1" dirty="0"/>
              <a:t> Citation Impact</a:t>
            </a:r>
          </a:p>
          <a:p>
            <a:pPr>
              <a:buFont typeface="Arial" pitchFamily="34" charset="0"/>
              <a:buChar char="•"/>
              <a:defRPr/>
            </a:pPr>
            <a:endParaRPr lang="en-US" sz="1100" b="1" dirty="0"/>
          </a:p>
        </p:txBody>
      </p:sp>
      <p:sp>
        <p:nvSpPr>
          <p:cNvPr id="28" name="Rectangle 29"/>
          <p:cNvSpPr>
            <a:spLocks noChangeArrowheads="1"/>
          </p:cNvSpPr>
          <p:nvPr/>
        </p:nvSpPr>
        <p:spPr bwMode="auto">
          <a:xfrm>
            <a:off x="6799263" y="2606675"/>
            <a:ext cx="1633537" cy="800100"/>
          </a:xfrm>
          <a:prstGeom prst="rect">
            <a:avLst/>
          </a:prstGeom>
          <a:solidFill>
            <a:schemeClr val="tx1">
              <a:lumMod val="20000"/>
              <a:lumOff val="80000"/>
            </a:schemeClr>
          </a:solidFill>
          <a:ln w="9525" algn="ctr">
            <a:noFill/>
            <a:round/>
            <a:headEnd/>
            <a:tailEnd/>
          </a:ln>
          <a:effectLst>
            <a:outerShdw blurRad="63500" sx="102000" sy="102000" algn="ctr" rotWithShape="0">
              <a:prstClr val="black">
                <a:alpha val="40000"/>
              </a:prstClr>
            </a:outerShdw>
          </a:effectLst>
        </p:spPr>
        <p:txBody>
          <a:bodyPr lIns="0" tIns="0" rIns="0" bIns="0" anchor="ctr"/>
          <a:lstStyle/>
          <a:p>
            <a:pPr>
              <a:buFont typeface="Arial" pitchFamily="34" charset="0"/>
              <a:buChar char="•"/>
              <a:defRPr/>
            </a:pPr>
            <a:r>
              <a:rPr lang="en-GB" sz="1100" b="1" i="1" dirty="0">
                <a:solidFill>
                  <a:srgbClr val="FF8000"/>
                </a:solidFill>
              </a:rPr>
              <a:t>Impact Relative to Country</a:t>
            </a:r>
          </a:p>
          <a:p>
            <a:pPr>
              <a:buFont typeface="Arial" pitchFamily="34" charset="0"/>
              <a:buChar char="•"/>
              <a:defRPr/>
            </a:pPr>
            <a:r>
              <a:rPr lang="en-GB" sz="1100" b="1" i="1" dirty="0">
                <a:solidFill>
                  <a:srgbClr val="FF8000"/>
                </a:solidFill>
              </a:rPr>
              <a:t>Impact Relative to Area</a:t>
            </a:r>
          </a:p>
          <a:p>
            <a:pPr>
              <a:buFont typeface="Arial" pitchFamily="34" charset="0"/>
              <a:buChar char="•"/>
              <a:defRPr/>
            </a:pPr>
            <a:r>
              <a:rPr lang="en-GB" sz="1100" b="1" i="1" dirty="0"/>
              <a:t>Impact Relative to World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b="0" dirty="0" err="1" smtClean="0">
                <a:solidFill>
                  <a:srgbClr val="FF8000"/>
                </a:solidFill>
                <a:ea typeface="ＭＳ Ｐゴシック" pitchFamily="34" charset="-128"/>
                <a:cs typeface="Arial" charset="0"/>
              </a:rPr>
              <a:t>Ap</a:t>
            </a:r>
            <a:r>
              <a:rPr lang="cs-CZ" b="0" dirty="0" smtClean="0">
                <a:solidFill>
                  <a:srgbClr val="FF8000"/>
                </a:solidFill>
                <a:ea typeface="ＭＳ Ｐゴシック" pitchFamily="34" charset="-128"/>
                <a:cs typeface="Arial" charset="0"/>
              </a:rPr>
              <a:t>likace bibliometrické analýzy</a:t>
            </a:r>
            <a:endParaRPr lang="en-GB" b="0" dirty="0" smtClean="0">
              <a:solidFill>
                <a:srgbClr val="FF8000"/>
              </a:solidFill>
              <a:ea typeface="ＭＳ Ｐゴシック" pitchFamily="34" charset="-128"/>
              <a:cs typeface="Arial" charset="0"/>
            </a:endParaRPr>
          </a:p>
        </p:txBody>
      </p:sp>
      <p:sp>
        <p:nvSpPr>
          <p:cNvPr id="7" name="Rectangle 6"/>
          <p:cNvSpPr/>
          <p:nvPr/>
        </p:nvSpPr>
        <p:spPr>
          <a:xfrm>
            <a:off x="0" y="1146175"/>
            <a:ext cx="8912225" cy="14874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marL="742950" lvl="1" indent="-285750">
              <a:spcAft>
                <a:spcPts val="0"/>
              </a:spcAft>
              <a:buClr>
                <a:schemeClr val="tx2"/>
              </a:buClr>
              <a:tabLst>
                <a:tab pos="914400" algn="l"/>
              </a:tabLst>
              <a:defRPr/>
            </a:pPr>
            <a:endParaRPr lang="en-GB" sz="1800" dirty="0">
              <a:solidFill>
                <a:schemeClr val="tx1"/>
              </a:solidFill>
              <a:ea typeface="Calibri"/>
              <a:cs typeface="Times New Roman"/>
            </a:endParaRPr>
          </a:p>
          <a:p>
            <a:pPr marL="742950" lvl="1" indent="-285750">
              <a:spcAft>
                <a:spcPts val="0"/>
              </a:spcAft>
              <a:buClr>
                <a:schemeClr val="tx2"/>
              </a:buClr>
              <a:tabLst>
                <a:tab pos="914400" algn="l"/>
              </a:tabLst>
              <a:defRPr/>
            </a:pPr>
            <a:r>
              <a:rPr lang="en-GB" sz="1800" b="1" dirty="0">
                <a:solidFill>
                  <a:schemeClr val="tx1"/>
                </a:solidFill>
                <a:latin typeface="+mj-lt"/>
                <a:cs typeface="Times New Roman"/>
              </a:rPr>
              <a:t>3. Benchmarking</a:t>
            </a:r>
          </a:p>
          <a:p>
            <a:pPr marL="742950" lvl="1" indent="-285750">
              <a:spcAft>
                <a:spcPts val="0"/>
              </a:spcAft>
              <a:buClr>
                <a:schemeClr val="tx2"/>
              </a:buClr>
              <a:buFont typeface="Arial" pitchFamily="34" charset="0"/>
              <a:buChar char="•"/>
              <a:tabLst>
                <a:tab pos="914400" algn="l"/>
              </a:tabLst>
              <a:defRPr/>
            </a:pPr>
            <a:r>
              <a:rPr lang="cs-CZ" sz="1800" dirty="0" smtClean="0">
                <a:solidFill>
                  <a:schemeClr val="tx1"/>
                </a:solidFill>
                <a:cs typeface="Times New Roman"/>
              </a:rPr>
              <a:t>Porovnávání stejného</a:t>
            </a:r>
            <a:endParaRPr lang="en-GB" sz="1800" b="1" dirty="0">
              <a:solidFill>
                <a:schemeClr val="tx1"/>
              </a:solidFill>
              <a:latin typeface="+mj-lt"/>
              <a:cs typeface="Times New Roman"/>
            </a:endParaRPr>
          </a:p>
          <a:p>
            <a:pPr marL="742950" lvl="1" indent="-285750">
              <a:spcAft>
                <a:spcPts val="0"/>
              </a:spcAft>
              <a:buClr>
                <a:schemeClr val="tx2"/>
              </a:buClr>
              <a:buFont typeface="Arial" pitchFamily="34" charset="0"/>
              <a:buChar char="•"/>
              <a:tabLst>
                <a:tab pos="914400" algn="l"/>
              </a:tabLst>
              <a:defRPr/>
            </a:pPr>
            <a:r>
              <a:rPr lang="cs-CZ" sz="1800" dirty="0" smtClean="0">
                <a:solidFill>
                  <a:schemeClr val="tx1"/>
                </a:solidFill>
                <a:latin typeface="+mj-lt"/>
                <a:cs typeface="Times New Roman"/>
              </a:rPr>
              <a:t>Nahlížení dat v kontextu</a:t>
            </a:r>
            <a:r>
              <a:rPr lang="en-GB" sz="1800" dirty="0" smtClean="0">
                <a:solidFill>
                  <a:schemeClr val="tx1"/>
                </a:solidFill>
                <a:latin typeface="+mj-lt"/>
                <a:cs typeface="Times New Roman"/>
              </a:rPr>
              <a:t> </a:t>
            </a:r>
            <a:endParaRPr lang="en-GB" sz="1800" dirty="0">
              <a:solidFill>
                <a:schemeClr val="tx1"/>
              </a:solidFill>
              <a:latin typeface="+mj-lt"/>
              <a:cs typeface="Times New Roman"/>
            </a:endParaRPr>
          </a:p>
          <a:p>
            <a:pPr marL="742950" lvl="1" indent="-285750">
              <a:spcAft>
                <a:spcPts val="0"/>
              </a:spcAft>
              <a:buClr>
                <a:schemeClr val="tx2"/>
              </a:buClr>
              <a:buFont typeface="Arial" pitchFamily="34" charset="0"/>
              <a:buChar char="•"/>
              <a:tabLst>
                <a:tab pos="914400" algn="l"/>
              </a:tabLst>
              <a:defRPr/>
            </a:pPr>
            <a:r>
              <a:rPr lang="cs-CZ" sz="1800" dirty="0" smtClean="0">
                <a:solidFill>
                  <a:schemeClr val="tx1"/>
                </a:solidFill>
                <a:latin typeface="+mj-lt"/>
                <a:cs typeface="Times New Roman"/>
              </a:rPr>
              <a:t>Zvažování omezení</a:t>
            </a:r>
            <a:endParaRPr lang="en-GB" sz="1800" dirty="0">
              <a:solidFill>
                <a:schemeClr val="tx1"/>
              </a:solidFill>
              <a:latin typeface="+mj-lt"/>
              <a:cs typeface="Times New Roman"/>
            </a:endParaRPr>
          </a:p>
          <a:p>
            <a:pPr marL="742950" lvl="1" indent="-285750">
              <a:spcAft>
                <a:spcPts val="0"/>
              </a:spcAft>
              <a:buClr>
                <a:schemeClr val="tx2"/>
              </a:buClr>
              <a:tabLst>
                <a:tab pos="914400" algn="l"/>
              </a:tabLst>
              <a:defRPr/>
            </a:pPr>
            <a:endParaRPr lang="en-GB" sz="1800" dirty="0">
              <a:solidFill>
                <a:schemeClr val="bg2"/>
              </a:solidFill>
            </a:endParaRPr>
          </a:p>
        </p:txBody>
      </p:sp>
      <p:pic>
        <p:nvPicPr>
          <p:cNvPr id="34820" name="Picture 2"/>
          <p:cNvPicPr>
            <a:picLocks noChangeAspect="1" noChangeArrowheads="1"/>
          </p:cNvPicPr>
          <p:nvPr/>
        </p:nvPicPr>
        <p:blipFill>
          <a:blip r:embed="rId3" cstate="print"/>
          <a:srcRect b="18417"/>
          <a:stretch>
            <a:fillRect/>
          </a:stretch>
        </p:blipFill>
        <p:spPr bwMode="auto">
          <a:xfrm>
            <a:off x="4967288" y="1493838"/>
            <a:ext cx="3781425" cy="5132387"/>
          </a:xfrm>
          <a:prstGeom prst="rect">
            <a:avLst/>
          </a:prstGeom>
          <a:noFill/>
          <a:ln w="9525">
            <a:noFill/>
            <a:miter lim="800000"/>
            <a:headEnd/>
            <a:tailEnd/>
          </a:ln>
        </p:spPr>
      </p:pic>
      <p:pic>
        <p:nvPicPr>
          <p:cNvPr id="34822" name="Picture 6"/>
          <p:cNvPicPr>
            <a:picLocks noChangeAspect="1" noChangeArrowheads="1"/>
          </p:cNvPicPr>
          <p:nvPr/>
        </p:nvPicPr>
        <p:blipFill>
          <a:blip r:embed="rId4" cstate="print"/>
          <a:srcRect/>
          <a:stretch>
            <a:fillRect/>
          </a:stretch>
        </p:blipFill>
        <p:spPr bwMode="auto">
          <a:xfrm>
            <a:off x="5718175" y="3551238"/>
            <a:ext cx="2867025" cy="1476375"/>
          </a:xfrm>
          <a:prstGeom prst="rect">
            <a:avLst/>
          </a:prstGeom>
          <a:noFill/>
          <a:ln w="9525">
            <a:noFill/>
            <a:miter lim="800000"/>
            <a:headEnd/>
            <a:tailEnd/>
          </a:ln>
        </p:spPr>
      </p:pic>
      <p:pic>
        <p:nvPicPr>
          <p:cNvPr id="8" name="Picture 3" descr="C:\Users\u1420908\AppData\Local\Microsoft\Windows\Temporary Internet Files\Content.IE5\JEFLQJ0R\MC900433829[1].png"/>
          <p:cNvPicPr>
            <a:picLocks noChangeAspect="1" noChangeArrowheads="1"/>
          </p:cNvPicPr>
          <p:nvPr/>
        </p:nvPicPr>
        <p:blipFill>
          <a:blip r:embed="rId5" cstate="print"/>
          <a:srcRect/>
          <a:stretch>
            <a:fillRect/>
          </a:stretch>
        </p:blipFill>
        <p:spPr bwMode="auto">
          <a:xfrm>
            <a:off x="7705725" y="4178300"/>
            <a:ext cx="1254125" cy="1254125"/>
          </a:xfrm>
          <a:prstGeom prst="rect">
            <a:avLst/>
          </a:prstGeom>
          <a:noFill/>
          <a:ln w="9525">
            <a:noFill/>
            <a:miter lim="800000"/>
            <a:headEnd/>
            <a:tailEnd/>
          </a:ln>
        </p:spPr>
      </p:pic>
      <p:pic>
        <p:nvPicPr>
          <p:cNvPr id="24583" name="Picture 1"/>
          <p:cNvPicPr>
            <a:picLocks noChangeAspect="1" noChangeArrowheads="1"/>
          </p:cNvPicPr>
          <p:nvPr/>
        </p:nvPicPr>
        <p:blipFill>
          <a:blip r:embed="rId6" cstate="print"/>
          <a:srcRect l="6506" r="8380" b="19685"/>
          <a:stretch>
            <a:fillRect/>
          </a:stretch>
        </p:blipFill>
        <p:spPr bwMode="auto">
          <a:xfrm>
            <a:off x="582613" y="2695575"/>
            <a:ext cx="4125912" cy="3878263"/>
          </a:xfrm>
          <a:prstGeom prst="rect">
            <a:avLst/>
          </a:prstGeom>
          <a:noFill/>
          <a:ln w="9525">
            <a:noFill/>
            <a:miter lim="800000"/>
            <a:headEnd/>
            <a:tailEnd/>
          </a:ln>
        </p:spPr>
      </p:pic>
      <p:pic>
        <p:nvPicPr>
          <p:cNvPr id="24584" name="Picture 3"/>
          <p:cNvPicPr>
            <a:picLocks noChangeAspect="1" noChangeArrowheads="1"/>
          </p:cNvPicPr>
          <p:nvPr/>
        </p:nvPicPr>
        <p:blipFill>
          <a:blip r:embed="rId7" cstate="print"/>
          <a:srcRect t="46767" b="30061"/>
          <a:stretch>
            <a:fillRect/>
          </a:stretch>
        </p:blipFill>
        <p:spPr bwMode="auto">
          <a:xfrm>
            <a:off x="758825" y="5722938"/>
            <a:ext cx="3938588" cy="461962"/>
          </a:xfrm>
          <a:prstGeom prst="rect">
            <a:avLst/>
          </a:prstGeom>
          <a:noFill/>
          <a:ln w="9525">
            <a:solidFill>
              <a:schemeClr val="tx1"/>
            </a:solidFill>
            <a:miter lim="800000"/>
            <a:headEnd/>
            <a:tailEnd/>
          </a:ln>
        </p:spPr>
      </p:pic>
      <p:pic>
        <p:nvPicPr>
          <p:cNvPr id="24585" name="Picture 3"/>
          <p:cNvPicPr>
            <a:picLocks noChangeAspect="1" noChangeArrowheads="1"/>
          </p:cNvPicPr>
          <p:nvPr/>
        </p:nvPicPr>
        <p:blipFill>
          <a:blip r:embed="rId7" cstate="print"/>
          <a:srcRect t="27248" b="62106"/>
          <a:stretch>
            <a:fillRect/>
          </a:stretch>
        </p:blipFill>
        <p:spPr bwMode="auto">
          <a:xfrm>
            <a:off x="776288" y="5508625"/>
            <a:ext cx="3927475" cy="207963"/>
          </a:xfrm>
          <a:prstGeom prst="rect">
            <a:avLst/>
          </a:prstGeom>
          <a:noFill/>
          <a:ln w="9525">
            <a:solidFill>
              <a:schemeClr val="tx1"/>
            </a:solidFill>
            <a:miter lim="800000"/>
            <a:headEnd/>
            <a:tailEnd/>
          </a:ln>
        </p:spPr>
      </p:pic>
      <p:sp>
        <p:nvSpPr>
          <p:cNvPr id="24586" name="Rectangle 2"/>
          <p:cNvSpPr>
            <a:spLocks noChangeArrowheads="1"/>
          </p:cNvSpPr>
          <p:nvPr/>
        </p:nvSpPr>
        <p:spPr bwMode="auto">
          <a:xfrm>
            <a:off x="765175" y="5502275"/>
            <a:ext cx="3930650" cy="204788"/>
          </a:xfrm>
          <a:prstGeom prst="rect">
            <a:avLst/>
          </a:prstGeom>
          <a:noFill/>
          <a:ln w="31750">
            <a:solidFill>
              <a:srgbClr val="F79646"/>
            </a:solidFill>
            <a:miter lim="800000"/>
            <a:headEnd/>
            <a:tailEnd/>
          </a:ln>
        </p:spPr>
        <p:txBody>
          <a:bodyPr/>
          <a:lstStyle/>
          <a:p>
            <a:endParaRPr lang="en-US"/>
          </a:p>
        </p:txBody>
      </p:sp>
      <p:sp>
        <p:nvSpPr>
          <p:cNvPr id="24587" name="Rectangle 2"/>
          <p:cNvSpPr>
            <a:spLocks noChangeArrowheads="1"/>
          </p:cNvSpPr>
          <p:nvPr/>
        </p:nvSpPr>
        <p:spPr bwMode="auto">
          <a:xfrm>
            <a:off x="760413" y="5735638"/>
            <a:ext cx="3937000" cy="442912"/>
          </a:xfrm>
          <a:prstGeom prst="rect">
            <a:avLst/>
          </a:prstGeom>
          <a:noFill/>
          <a:ln w="31750">
            <a:solidFill>
              <a:srgbClr val="F79646"/>
            </a:solidFill>
            <a:miter lim="800000"/>
            <a:headEnd/>
            <a:tailEnd/>
          </a:ln>
        </p:spPr>
        <p:txBody>
          <a:bodyPr/>
          <a:lstStyle/>
          <a:p>
            <a:endParaRPr lang="en-US"/>
          </a:p>
        </p:txBody>
      </p:sp>
      <p:pic>
        <p:nvPicPr>
          <p:cNvPr id="24588" name="Picture 3" descr="C:\Users\u1420908\AppData\Local\Microsoft\Windows\Temporary Internet Files\Content.IE5\JEFLQJ0R\MC900433829[1].png"/>
          <p:cNvPicPr>
            <a:picLocks noChangeAspect="1" noChangeArrowheads="1"/>
          </p:cNvPicPr>
          <p:nvPr/>
        </p:nvPicPr>
        <p:blipFill>
          <a:blip r:embed="rId5" cstate="print"/>
          <a:srcRect/>
          <a:stretch>
            <a:fillRect/>
          </a:stretch>
        </p:blipFill>
        <p:spPr bwMode="auto">
          <a:xfrm>
            <a:off x="3762375" y="5370513"/>
            <a:ext cx="1355725" cy="1355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ppt_x"/>
                                          </p:val>
                                        </p:tav>
                                        <p:tav tm="100000">
                                          <p:val>
                                            <p:strVal val="#ppt_x"/>
                                          </p:val>
                                        </p:tav>
                                      </p:tavLst>
                                    </p:anim>
                                    <p:anim calcmode="lin" valueType="num">
                                      <p:cBhvr additive="base">
                                        <p:cTn id="8" dur="500" fill="hold"/>
                                        <p:tgtEl>
                                          <p:spTgt spid="2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6"/>
                                        </p:tgtEl>
                                        <p:attrNameLst>
                                          <p:attrName>style.visibility</p:attrName>
                                        </p:attrNameLst>
                                      </p:cBhvr>
                                      <p:to>
                                        <p:strVal val="visible"/>
                                      </p:to>
                                    </p:set>
                                    <p:anim calcmode="lin" valueType="num">
                                      <p:cBhvr additive="base">
                                        <p:cTn id="11" dur="500" fill="hold"/>
                                        <p:tgtEl>
                                          <p:spTgt spid="24586"/>
                                        </p:tgtEl>
                                        <p:attrNameLst>
                                          <p:attrName>ppt_x</p:attrName>
                                        </p:attrNameLst>
                                      </p:cBhvr>
                                      <p:tavLst>
                                        <p:tav tm="0">
                                          <p:val>
                                            <p:strVal val="#ppt_x"/>
                                          </p:val>
                                        </p:tav>
                                        <p:tav tm="100000">
                                          <p:val>
                                            <p:strVal val="#ppt_x"/>
                                          </p:val>
                                        </p:tav>
                                      </p:tavLst>
                                    </p:anim>
                                    <p:anim calcmode="lin" valueType="num">
                                      <p:cBhvr additive="base">
                                        <p:cTn id="12" dur="500" fill="hold"/>
                                        <p:tgtEl>
                                          <p:spTgt spid="245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585"/>
                                        </p:tgtEl>
                                        <p:attrNameLst>
                                          <p:attrName>style.visibility</p:attrName>
                                        </p:attrNameLst>
                                      </p:cBhvr>
                                      <p:to>
                                        <p:strVal val="visible"/>
                                      </p:to>
                                    </p:set>
                                    <p:anim calcmode="lin" valueType="num">
                                      <p:cBhvr additive="base">
                                        <p:cTn id="15" dur="500" fill="hold"/>
                                        <p:tgtEl>
                                          <p:spTgt spid="24585"/>
                                        </p:tgtEl>
                                        <p:attrNameLst>
                                          <p:attrName>ppt_x</p:attrName>
                                        </p:attrNameLst>
                                      </p:cBhvr>
                                      <p:tavLst>
                                        <p:tav tm="0">
                                          <p:val>
                                            <p:strVal val="#ppt_x"/>
                                          </p:val>
                                        </p:tav>
                                        <p:tav tm="100000">
                                          <p:val>
                                            <p:strVal val="#ppt_x"/>
                                          </p:val>
                                        </p:tav>
                                      </p:tavLst>
                                    </p:anim>
                                    <p:anim calcmode="lin" valueType="num">
                                      <p:cBhvr additive="base">
                                        <p:cTn id="16" dur="500" fill="hold"/>
                                        <p:tgtEl>
                                          <p:spTgt spid="2458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587"/>
                                        </p:tgtEl>
                                        <p:attrNameLst>
                                          <p:attrName>style.visibility</p:attrName>
                                        </p:attrNameLst>
                                      </p:cBhvr>
                                      <p:to>
                                        <p:strVal val="visible"/>
                                      </p:to>
                                    </p:set>
                                    <p:anim calcmode="lin" valueType="num">
                                      <p:cBhvr additive="base">
                                        <p:cTn id="19" dur="500" fill="hold"/>
                                        <p:tgtEl>
                                          <p:spTgt spid="24587"/>
                                        </p:tgtEl>
                                        <p:attrNameLst>
                                          <p:attrName>ppt_x</p:attrName>
                                        </p:attrNameLst>
                                      </p:cBhvr>
                                      <p:tavLst>
                                        <p:tav tm="0">
                                          <p:val>
                                            <p:strVal val="#ppt_x"/>
                                          </p:val>
                                        </p:tav>
                                        <p:tav tm="100000">
                                          <p:val>
                                            <p:strVal val="#ppt_x"/>
                                          </p:val>
                                        </p:tav>
                                      </p:tavLst>
                                    </p:anim>
                                    <p:anim calcmode="lin" valueType="num">
                                      <p:cBhvr additive="base">
                                        <p:cTn id="20" dur="500" fill="hold"/>
                                        <p:tgtEl>
                                          <p:spTgt spid="2458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584"/>
                                        </p:tgtEl>
                                        <p:attrNameLst>
                                          <p:attrName>style.visibility</p:attrName>
                                        </p:attrNameLst>
                                      </p:cBhvr>
                                      <p:to>
                                        <p:strVal val="visible"/>
                                      </p:to>
                                    </p:set>
                                    <p:anim calcmode="lin" valueType="num">
                                      <p:cBhvr additive="base">
                                        <p:cTn id="23" dur="500" fill="hold"/>
                                        <p:tgtEl>
                                          <p:spTgt spid="24584"/>
                                        </p:tgtEl>
                                        <p:attrNameLst>
                                          <p:attrName>ppt_x</p:attrName>
                                        </p:attrNameLst>
                                      </p:cBhvr>
                                      <p:tavLst>
                                        <p:tav tm="0">
                                          <p:val>
                                            <p:strVal val="#ppt_x"/>
                                          </p:val>
                                        </p:tav>
                                        <p:tav tm="100000">
                                          <p:val>
                                            <p:strVal val="#ppt_x"/>
                                          </p:val>
                                        </p:tav>
                                      </p:tavLst>
                                    </p:anim>
                                    <p:anim calcmode="lin" valueType="num">
                                      <p:cBhvr additive="base">
                                        <p:cTn id="24" dur="500" fill="hold"/>
                                        <p:tgtEl>
                                          <p:spTgt spid="245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588"/>
                                        </p:tgtEl>
                                        <p:attrNameLst>
                                          <p:attrName>style.visibility</p:attrName>
                                        </p:attrNameLst>
                                      </p:cBhvr>
                                      <p:to>
                                        <p:strVal val="visible"/>
                                      </p:to>
                                    </p:set>
                                    <p:anim calcmode="lin" valueType="num">
                                      <p:cBhvr additive="base">
                                        <p:cTn id="27" dur="500" fill="hold"/>
                                        <p:tgtEl>
                                          <p:spTgt spid="24588"/>
                                        </p:tgtEl>
                                        <p:attrNameLst>
                                          <p:attrName>ppt_x</p:attrName>
                                        </p:attrNameLst>
                                      </p:cBhvr>
                                      <p:tavLst>
                                        <p:tav tm="0">
                                          <p:val>
                                            <p:strVal val="#ppt_x"/>
                                          </p:val>
                                        </p:tav>
                                        <p:tav tm="100000">
                                          <p:val>
                                            <p:strVal val="#ppt_x"/>
                                          </p:val>
                                        </p:tav>
                                      </p:tavLst>
                                    </p:anim>
                                    <p:anim calcmode="lin" valueType="num">
                                      <p:cBhvr additive="base">
                                        <p:cTn id="28"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4820"/>
                                        </p:tgtEl>
                                        <p:attrNameLst>
                                          <p:attrName>style.visibility</p:attrName>
                                        </p:attrNameLst>
                                      </p:cBhvr>
                                      <p:to>
                                        <p:strVal val="visible"/>
                                      </p:to>
                                    </p:set>
                                    <p:anim calcmode="lin" valueType="num">
                                      <p:cBhvr additive="base">
                                        <p:cTn id="33" dur="500" fill="hold"/>
                                        <p:tgtEl>
                                          <p:spTgt spid="34820"/>
                                        </p:tgtEl>
                                        <p:attrNameLst>
                                          <p:attrName>ppt_x</p:attrName>
                                        </p:attrNameLst>
                                      </p:cBhvr>
                                      <p:tavLst>
                                        <p:tav tm="0">
                                          <p:val>
                                            <p:strVal val="#ppt_x"/>
                                          </p:val>
                                        </p:tav>
                                        <p:tav tm="100000">
                                          <p:val>
                                            <p:strVal val="#ppt_x"/>
                                          </p:val>
                                        </p:tav>
                                      </p:tavLst>
                                    </p:anim>
                                    <p:anim calcmode="lin" valueType="num">
                                      <p:cBhvr additive="base">
                                        <p:cTn id="34" dur="500" fill="hold"/>
                                        <p:tgtEl>
                                          <p:spTgt spid="348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822"/>
                                        </p:tgtEl>
                                        <p:attrNameLst>
                                          <p:attrName>style.visibility</p:attrName>
                                        </p:attrNameLst>
                                      </p:cBhvr>
                                      <p:to>
                                        <p:strVal val="visible"/>
                                      </p:to>
                                    </p:set>
                                    <p:anim calcmode="lin" valueType="num">
                                      <p:cBhvr additive="base">
                                        <p:cTn id="37" dur="500" fill="hold"/>
                                        <p:tgtEl>
                                          <p:spTgt spid="34822"/>
                                        </p:tgtEl>
                                        <p:attrNameLst>
                                          <p:attrName>ppt_x</p:attrName>
                                        </p:attrNameLst>
                                      </p:cBhvr>
                                      <p:tavLst>
                                        <p:tav tm="0">
                                          <p:val>
                                            <p:strVal val="#ppt_x"/>
                                          </p:val>
                                        </p:tav>
                                        <p:tav tm="100000">
                                          <p:val>
                                            <p:strVal val="#ppt_x"/>
                                          </p:val>
                                        </p:tav>
                                      </p:tavLst>
                                    </p:anim>
                                    <p:anim calcmode="lin" valueType="num">
                                      <p:cBhvr additive="base">
                                        <p:cTn id="38" dur="500" fill="hold"/>
                                        <p:tgtEl>
                                          <p:spTgt spid="348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P spid="245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b="0" dirty="0" err="1" smtClean="0">
                <a:solidFill>
                  <a:srgbClr val="FF8000"/>
                </a:solidFill>
                <a:ea typeface="ＭＳ Ｐゴシック" pitchFamily="34" charset="-128"/>
                <a:cs typeface="Arial" charset="0"/>
              </a:rPr>
              <a:t>Ap</a:t>
            </a:r>
            <a:r>
              <a:rPr lang="cs-CZ" b="0" dirty="0" smtClean="0">
                <a:solidFill>
                  <a:srgbClr val="FF8000"/>
                </a:solidFill>
                <a:ea typeface="ＭＳ Ｐゴシック" pitchFamily="34" charset="-128"/>
                <a:cs typeface="Arial" charset="0"/>
              </a:rPr>
              <a:t>likace bibliometrické analýzy</a:t>
            </a:r>
            <a:endParaRPr lang="en-GB" b="0" dirty="0" smtClean="0">
              <a:solidFill>
                <a:srgbClr val="FF8000"/>
              </a:solidFill>
              <a:ea typeface="ＭＳ Ｐゴシック" pitchFamily="34" charset="-128"/>
              <a:cs typeface="Arial" charset="0"/>
            </a:endParaRPr>
          </a:p>
        </p:txBody>
      </p:sp>
      <p:sp>
        <p:nvSpPr>
          <p:cNvPr id="7" name="Rectangle 6"/>
          <p:cNvSpPr/>
          <p:nvPr/>
        </p:nvSpPr>
        <p:spPr>
          <a:xfrm>
            <a:off x="0" y="1282700"/>
            <a:ext cx="8912225" cy="15827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marL="742950" lvl="1" indent="-285750">
              <a:spcAft>
                <a:spcPts val="0"/>
              </a:spcAft>
              <a:buClr>
                <a:schemeClr val="tx2"/>
              </a:buClr>
              <a:tabLst>
                <a:tab pos="914400" algn="l"/>
              </a:tabLst>
              <a:defRPr/>
            </a:pPr>
            <a:endParaRPr lang="en-GB" sz="1000" dirty="0">
              <a:solidFill>
                <a:schemeClr val="bg2"/>
              </a:solidFill>
            </a:endParaRPr>
          </a:p>
          <a:p>
            <a:pPr marL="742950" lvl="1" indent="-285750">
              <a:spcAft>
                <a:spcPts val="0"/>
              </a:spcAft>
              <a:buClr>
                <a:schemeClr val="tx2"/>
              </a:buClr>
              <a:tabLst>
                <a:tab pos="914400" algn="l"/>
              </a:tabLst>
              <a:defRPr/>
            </a:pPr>
            <a:r>
              <a:rPr lang="en-GB" sz="1800" b="1" dirty="0">
                <a:solidFill>
                  <a:schemeClr val="tx1"/>
                </a:solidFill>
                <a:latin typeface="+mj-lt"/>
                <a:cs typeface="Times New Roman"/>
              </a:rPr>
              <a:t>4. </a:t>
            </a:r>
            <a:r>
              <a:rPr lang="en-GB" sz="1800" b="1" dirty="0" smtClean="0">
                <a:solidFill>
                  <a:schemeClr val="tx1"/>
                </a:solidFill>
                <a:latin typeface="+mj-lt"/>
                <a:cs typeface="Times New Roman"/>
              </a:rPr>
              <a:t>Pre</a:t>
            </a:r>
            <a:r>
              <a:rPr lang="cs-CZ" sz="1800" b="1" dirty="0" smtClean="0">
                <a:solidFill>
                  <a:schemeClr val="tx1"/>
                </a:solidFill>
                <a:latin typeface="+mj-lt"/>
                <a:cs typeface="Times New Roman"/>
              </a:rPr>
              <a:t>zentace </a:t>
            </a:r>
            <a:r>
              <a:rPr lang="en-GB" sz="1800" b="1" dirty="0" smtClean="0">
                <a:solidFill>
                  <a:schemeClr val="tx1"/>
                </a:solidFill>
                <a:latin typeface="+mj-lt"/>
                <a:cs typeface="Times New Roman"/>
              </a:rPr>
              <a:t>a </a:t>
            </a:r>
            <a:r>
              <a:rPr lang="en-GB" sz="1800" b="1" dirty="0" err="1" smtClean="0">
                <a:solidFill>
                  <a:schemeClr val="tx1"/>
                </a:solidFill>
                <a:latin typeface="+mj-lt"/>
                <a:cs typeface="Times New Roman"/>
              </a:rPr>
              <a:t>interpreta</a:t>
            </a:r>
            <a:r>
              <a:rPr lang="cs-CZ" sz="1800" b="1" dirty="0" smtClean="0">
                <a:solidFill>
                  <a:schemeClr val="tx1"/>
                </a:solidFill>
                <a:latin typeface="+mj-lt"/>
                <a:cs typeface="Times New Roman"/>
              </a:rPr>
              <a:t>ce</a:t>
            </a:r>
            <a:endParaRPr lang="en-GB" sz="1800" b="1" dirty="0">
              <a:solidFill>
                <a:schemeClr val="tx1"/>
              </a:solidFill>
              <a:latin typeface="+mj-lt"/>
              <a:cs typeface="Times New Roman"/>
            </a:endParaRPr>
          </a:p>
          <a:p>
            <a:pPr marL="1200150" lvl="2" indent="-285750">
              <a:spcAft>
                <a:spcPts val="0"/>
              </a:spcAft>
              <a:buClr>
                <a:schemeClr val="tx2"/>
              </a:buClr>
              <a:buFont typeface="Arial"/>
              <a:buChar char="•"/>
              <a:tabLst>
                <a:tab pos="914400" algn="l"/>
              </a:tabLst>
              <a:defRPr/>
            </a:pPr>
            <a:r>
              <a:rPr lang="en-GB" sz="1800" dirty="0" smtClean="0">
                <a:solidFill>
                  <a:schemeClr val="tx1"/>
                </a:solidFill>
                <a:latin typeface="+mj-lt"/>
                <a:cs typeface="Times New Roman"/>
              </a:rPr>
              <a:t>Vi</a:t>
            </a:r>
            <a:r>
              <a:rPr lang="cs-CZ" sz="1800" dirty="0">
                <a:solidFill>
                  <a:schemeClr val="tx1"/>
                </a:solidFill>
                <a:latin typeface="+mj-lt"/>
                <a:cs typeface="Times New Roman"/>
              </a:rPr>
              <a:t>z</a:t>
            </a:r>
            <a:r>
              <a:rPr lang="en-GB" sz="1800" dirty="0" err="1" smtClean="0">
                <a:solidFill>
                  <a:schemeClr val="tx1"/>
                </a:solidFill>
                <a:latin typeface="+mj-lt"/>
                <a:cs typeface="Times New Roman"/>
              </a:rPr>
              <a:t>ualiza</a:t>
            </a:r>
            <a:r>
              <a:rPr lang="cs-CZ" sz="1800" dirty="0" smtClean="0">
                <a:solidFill>
                  <a:schemeClr val="tx1"/>
                </a:solidFill>
                <a:latin typeface="+mj-lt"/>
                <a:cs typeface="Times New Roman"/>
              </a:rPr>
              <a:t>ce a </a:t>
            </a:r>
            <a:r>
              <a:rPr lang="en-GB" sz="1800" dirty="0" err="1" smtClean="0">
                <a:solidFill>
                  <a:schemeClr val="tx1"/>
                </a:solidFill>
                <a:latin typeface="+mj-lt"/>
                <a:cs typeface="Times New Roman"/>
              </a:rPr>
              <a:t>interpreta</a:t>
            </a:r>
            <a:r>
              <a:rPr lang="cs-CZ" sz="1800" dirty="0" smtClean="0">
                <a:solidFill>
                  <a:schemeClr val="tx1"/>
                </a:solidFill>
                <a:latin typeface="+mj-lt"/>
                <a:cs typeface="Times New Roman"/>
              </a:rPr>
              <a:t>ce</a:t>
            </a:r>
            <a:r>
              <a:rPr lang="en-GB" sz="1800" dirty="0" smtClean="0">
                <a:solidFill>
                  <a:schemeClr val="tx1"/>
                </a:solidFill>
                <a:latin typeface="+mj-lt"/>
                <a:cs typeface="Times New Roman"/>
              </a:rPr>
              <a:t> </a:t>
            </a:r>
            <a:r>
              <a:rPr lang="cs-CZ" sz="1800" dirty="0" smtClean="0">
                <a:solidFill>
                  <a:schemeClr val="tx1"/>
                </a:solidFill>
                <a:latin typeface="+mj-lt"/>
                <a:cs typeface="Times New Roman"/>
              </a:rPr>
              <a:t>výsledků</a:t>
            </a:r>
            <a:endParaRPr lang="en-GB" sz="1800" dirty="0">
              <a:solidFill>
                <a:schemeClr val="tx1"/>
              </a:solidFill>
              <a:latin typeface="+mj-lt"/>
              <a:cs typeface="Times New Roman"/>
            </a:endParaRPr>
          </a:p>
          <a:p>
            <a:pPr marL="1200150" lvl="2" indent="-285750">
              <a:spcAft>
                <a:spcPts val="0"/>
              </a:spcAft>
              <a:buClr>
                <a:schemeClr val="tx2"/>
              </a:buClr>
              <a:buFont typeface="Arial"/>
              <a:buChar char="•"/>
              <a:tabLst>
                <a:tab pos="914400" algn="l"/>
              </a:tabLst>
              <a:defRPr/>
            </a:pPr>
            <a:r>
              <a:rPr lang="cs-CZ" sz="1800" dirty="0" smtClean="0">
                <a:solidFill>
                  <a:schemeClr val="tx1"/>
                </a:solidFill>
                <a:latin typeface="+mj-lt"/>
                <a:cs typeface="Times New Roman"/>
              </a:rPr>
              <a:t>Propojování</a:t>
            </a:r>
            <a:r>
              <a:rPr lang="en-GB" sz="1800" dirty="0" smtClean="0">
                <a:solidFill>
                  <a:schemeClr val="tx1"/>
                </a:solidFill>
                <a:latin typeface="+mj-lt"/>
                <a:cs typeface="Times New Roman"/>
              </a:rPr>
              <a:t> </a:t>
            </a:r>
            <a:r>
              <a:rPr lang="en-GB" sz="1800" dirty="0" err="1" smtClean="0">
                <a:solidFill>
                  <a:schemeClr val="tx1"/>
                </a:solidFill>
                <a:latin typeface="+mj-lt"/>
                <a:cs typeface="Times New Roman"/>
              </a:rPr>
              <a:t>bibliometric</a:t>
            </a:r>
            <a:r>
              <a:rPr lang="cs-CZ" sz="1800" dirty="0" smtClean="0">
                <a:solidFill>
                  <a:schemeClr val="tx1"/>
                </a:solidFill>
                <a:latin typeface="+mj-lt"/>
                <a:cs typeface="Times New Roman"/>
              </a:rPr>
              <a:t>kých</a:t>
            </a:r>
            <a:r>
              <a:rPr lang="en-GB" sz="1800" dirty="0" smtClean="0">
                <a:solidFill>
                  <a:schemeClr val="tx1"/>
                </a:solidFill>
                <a:latin typeface="+mj-lt"/>
                <a:cs typeface="Times New Roman"/>
              </a:rPr>
              <a:t> </a:t>
            </a:r>
            <a:r>
              <a:rPr lang="en-GB" sz="1800" dirty="0" err="1" smtClean="0">
                <a:solidFill>
                  <a:schemeClr val="tx1"/>
                </a:solidFill>
                <a:latin typeface="+mj-lt"/>
                <a:cs typeface="Times New Roman"/>
              </a:rPr>
              <a:t>indi</a:t>
            </a:r>
            <a:r>
              <a:rPr lang="cs-CZ" sz="1800" dirty="0" smtClean="0">
                <a:solidFill>
                  <a:schemeClr val="tx1"/>
                </a:solidFill>
                <a:latin typeface="+mj-lt"/>
                <a:cs typeface="Times New Roman"/>
              </a:rPr>
              <a:t>kátorů s výsledky a dalšími metodami</a:t>
            </a:r>
            <a:endParaRPr lang="en-GB" sz="1800" dirty="0">
              <a:solidFill>
                <a:schemeClr val="bg2"/>
              </a:solidFill>
              <a:latin typeface="+mj-lt"/>
              <a:cs typeface="Times New Roman"/>
            </a:endParaRPr>
          </a:p>
        </p:txBody>
      </p:sp>
      <p:pic>
        <p:nvPicPr>
          <p:cNvPr id="35844" name="Picture 4"/>
          <p:cNvPicPr>
            <a:picLocks noChangeAspect="1" noChangeArrowheads="1"/>
          </p:cNvPicPr>
          <p:nvPr/>
        </p:nvPicPr>
        <p:blipFill>
          <a:blip r:embed="rId3" cstate="print"/>
          <a:srcRect b="8008"/>
          <a:stretch>
            <a:fillRect/>
          </a:stretch>
        </p:blipFill>
        <p:spPr bwMode="auto">
          <a:xfrm>
            <a:off x="204788" y="2655888"/>
            <a:ext cx="2239962" cy="3457575"/>
          </a:xfrm>
          <a:prstGeom prst="rect">
            <a:avLst/>
          </a:prstGeom>
          <a:noFill/>
          <a:ln w="9525">
            <a:noFill/>
            <a:miter lim="800000"/>
            <a:headEnd/>
            <a:tailEnd/>
          </a:ln>
        </p:spPr>
      </p:pic>
      <p:pic>
        <p:nvPicPr>
          <p:cNvPr id="35845" name="Picture 5"/>
          <p:cNvPicPr>
            <a:picLocks noChangeAspect="1" noChangeArrowheads="1"/>
          </p:cNvPicPr>
          <p:nvPr/>
        </p:nvPicPr>
        <p:blipFill>
          <a:blip r:embed="rId4" cstate="print"/>
          <a:srcRect l="13354" r="13612"/>
          <a:stretch>
            <a:fillRect/>
          </a:stretch>
        </p:blipFill>
        <p:spPr bwMode="auto">
          <a:xfrm>
            <a:off x="2598738" y="2647950"/>
            <a:ext cx="2473325" cy="3465513"/>
          </a:xfrm>
          <a:prstGeom prst="rect">
            <a:avLst/>
          </a:prstGeom>
          <a:noFill/>
          <a:ln w="9525">
            <a:noFill/>
            <a:miter lim="800000"/>
            <a:headEnd/>
            <a:tailEnd/>
          </a:ln>
        </p:spPr>
      </p:pic>
      <p:pic>
        <p:nvPicPr>
          <p:cNvPr id="35846" name="Picture 6"/>
          <p:cNvPicPr>
            <a:picLocks noChangeAspect="1" noChangeArrowheads="1"/>
          </p:cNvPicPr>
          <p:nvPr/>
        </p:nvPicPr>
        <p:blipFill>
          <a:blip r:embed="rId5" cstate="print"/>
          <a:srcRect/>
          <a:stretch>
            <a:fillRect/>
          </a:stretch>
        </p:blipFill>
        <p:spPr bwMode="auto">
          <a:xfrm>
            <a:off x="5233988" y="2787650"/>
            <a:ext cx="1535112" cy="1339850"/>
          </a:xfrm>
          <a:prstGeom prst="rect">
            <a:avLst/>
          </a:prstGeom>
          <a:noFill/>
          <a:ln w="9525">
            <a:noFill/>
            <a:miter lim="800000"/>
            <a:headEnd/>
            <a:tailEnd/>
          </a:ln>
        </p:spPr>
      </p:pic>
      <p:pic>
        <p:nvPicPr>
          <p:cNvPr id="35847" name="Picture 8"/>
          <p:cNvPicPr>
            <a:picLocks noChangeAspect="1" noChangeArrowheads="1"/>
          </p:cNvPicPr>
          <p:nvPr/>
        </p:nvPicPr>
        <p:blipFill>
          <a:blip r:embed="rId6" cstate="print"/>
          <a:srcRect/>
          <a:stretch>
            <a:fillRect/>
          </a:stretch>
        </p:blipFill>
        <p:spPr bwMode="auto">
          <a:xfrm>
            <a:off x="6850063" y="4271963"/>
            <a:ext cx="2130425" cy="1323975"/>
          </a:xfrm>
          <a:prstGeom prst="rect">
            <a:avLst/>
          </a:prstGeom>
          <a:noFill/>
          <a:ln w="9525">
            <a:solidFill>
              <a:schemeClr val="tx1"/>
            </a:solidFill>
            <a:miter lim="800000"/>
            <a:headEnd/>
            <a:tailEnd/>
          </a:ln>
        </p:spPr>
      </p:pic>
      <p:pic>
        <p:nvPicPr>
          <p:cNvPr id="35848" name="Picture 9"/>
          <p:cNvPicPr>
            <a:picLocks noChangeAspect="1" noChangeArrowheads="1"/>
          </p:cNvPicPr>
          <p:nvPr/>
        </p:nvPicPr>
        <p:blipFill>
          <a:blip r:embed="rId7" cstate="print"/>
          <a:srcRect/>
          <a:stretch>
            <a:fillRect/>
          </a:stretch>
        </p:blipFill>
        <p:spPr bwMode="auto">
          <a:xfrm>
            <a:off x="6829425" y="2798763"/>
            <a:ext cx="2141538" cy="1282700"/>
          </a:xfrm>
          <a:prstGeom prst="rect">
            <a:avLst/>
          </a:prstGeom>
          <a:noFill/>
          <a:ln w="9525">
            <a:solidFill>
              <a:schemeClr val="tx1"/>
            </a:solidFill>
            <a:miter lim="800000"/>
            <a:headEnd/>
            <a:tailEnd/>
          </a:ln>
        </p:spPr>
      </p:pic>
      <p:pic>
        <p:nvPicPr>
          <p:cNvPr id="35849" name="Picture 10"/>
          <p:cNvPicPr>
            <a:picLocks noChangeAspect="1" noChangeArrowheads="1"/>
          </p:cNvPicPr>
          <p:nvPr/>
        </p:nvPicPr>
        <p:blipFill>
          <a:blip r:embed="rId8" cstate="print"/>
          <a:srcRect/>
          <a:stretch>
            <a:fillRect/>
          </a:stretch>
        </p:blipFill>
        <p:spPr bwMode="auto">
          <a:xfrm>
            <a:off x="5273675" y="4243388"/>
            <a:ext cx="1482725" cy="1406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845"/>
                                        </p:tgtEl>
                                        <p:attrNameLst>
                                          <p:attrName>style.visibility</p:attrName>
                                        </p:attrNameLst>
                                      </p:cBhvr>
                                      <p:to>
                                        <p:strVal val="visible"/>
                                      </p:to>
                                    </p:set>
                                    <p:anim calcmode="lin" valueType="num">
                                      <p:cBhvr additive="base">
                                        <p:cTn id="12" dur="500" fill="hold"/>
                                        <p:tgtEl>
                                          <p:spTgt spid="35845"/>
                                        </p:tgtEl>
                                        <p:attrNameLst>
                                          <p:attrName>ppt_x</p:attrName>
                                        </p:attrNameLst>
                                      </p:cBhvr>
                                      <p:tavLst>
                                        <p:tav tm="0">
                                          <p:val>
                                            <p:strVal val="#ppt_x"/>
                                          </p:val>
                                        </p:tav>
                                        <p:tav tm="100000">
                                          <p:val>
                                            <p:strVal val="#ppt_x"/>
                                          </p:val>
                                        </p:tav>
                                      </p:tavLst>
                                    </p:anim>
                                    <p:anim calcmode="lin" valueType="num">
                                      <p:cBhvr additive="base">
                                        <p:cTn id="13" dur="500" fill="hold"/>
                                        <p:tgtEl>
                                          <p:spTgt spid="3584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5846"/>
                                        </p:tgtEl>
                                        <p:attrNameLst>
                                          <p:attrName>style.visibility</p:attrName>
                                        </p:attrNameLst>
                                      </p:cBhvr>
                                      <p:to>
                                        <p:strVal val="visible"/>
                                      </p:to>
                                    </p:set>
                                    <p:anim calcmode="lin" valueType="num">
                                      <p:cBhvr additive="base">
                                        <p:cTn id="17" dur="500" fill="hold"/>
                                        <p:tgtEl>
                                          <p:spTgt spid="35846"/>
                                        </p:tgtEl>
                                        <p:attrNameLst>
                                          <p:attrName>ppt_x</p:attrName>
                                        </p:attrNameLst>
                                      </p:cBhvr>
                                      <p:tavLst>
                                        <p:tav tm="0">
                                          <p:val>
                                            <p:strVal val="#ppt_x"/>
                                          </p:val>
                                        </p:tav>
                                        <p:tav tm="100000">
                                          <p:val>
                                            <p:strVal val="#ppt_x"/>
                                          </p:val>
                                        </p:tav>
                                      </p:tavLst>
                                    </p:anim>
                                    <p:anim calcmode="lin" valueType="num">
                                      <p:cBhvr additive="base">
                                        <p:cTn id="18" dur="500" fill="hold"/>
                                        <p:tgtEl>
                                          <p:spTgt spid="358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5848"/>
                                        </p:tgtEl>
                                        <p:attrNameLst>
                                          <p:attrName>style.visibility</p:attrName>
                                        </p:attrNameLst>
                                      </p:cBhvr>
                                      <p:to>
                                        <p:strVal val="visible"/>
                                      </p:to>
                                    </p:set>
                                    <p:anim calcmode="lin" valueType="num">
                                      <p:cBhvr additive="base">
                                        <p:cTn id="22" dur="500" fill="hold"/>
                                        <p:tgtEl>
                                          <p:spTgt spid="35848"/>
                                        </p:tgtEl>
                                        <p:attrNameLst>
                                          <p:attrName>ppt_x</p:attrName>
                                        </p:attrNameLst>
                                      </p:cBhvr>
                                      <p:tavLst>
                                        <p:tav tm="0">
                                          <p:val>
                                            <p:strVal val="#ppt_x"/>
                                          </p:val>
                                        </p:tav>
                                        <p:tav tm="100000">
                                          <p:val>
                                            <p:strVal val="#ppt_x"/>
                                          </p:val>
                                        </p:tav>
                                      </p:tavLst>
                                    </p:anim>
                                    <p:anim calcmode="lin" valueType="num">
                                      <p:cBhvr additive="base">
                                        <p:cTn id="23" dur="500" fill="hold"/>
                                        <p:tgtEl>
                                          <p:spTgt spid="3584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5849"/>
                                        </p:tgtEl>
                                        <p:attrNameLst>
                                          <p:attrName>style.visibility</p:attrName>
                                        </p:attrNameLst>
                                      </p:cBhvr>
                                      <p:to>
                                        <p:strVal val="visible"/>
                                      </p:to>
                                    </p:set>
                                    <p:anim calcmode="lin" valueType="num">
                                      <p:cBhvr additive="base">
                                        <p:cTn id="27" dur="500" fill="hold"/>
                                        <p:tgtEl>
                                          <p:spTgt spid="35849"/>
                                        </p:tgtEl>
                                        <p:attrNameLst>
                                          <p:attrName>ppt_x</p:attrName>
                                        </p:attrNameLst>
                                      </p:cBhvr>
                                      <p:tavLst>
                                        <p:tav tm="0">
                                          <p:val>
                                            <p:strVal val="#ppt_x"/>
                                          </p:val>
                                        </p:tav>
                                        <p:tav tm="100000">
                                          <p:val>
                                            <p:strVal val="#ppt_x"/>
                                          </p:val>
                                        </p:tav>
                                      </p:tavLst>
                                    </p:anim>
                                    <p:anim calcmode="lin" valueType="num">
                                      <p:cBhvr additive="base">
                                        <p:cTn id="28" dur="500" fill="hold"/>
                                        <p:tgtEl>
                                          <p:spTgt spid="3584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5847"/>
                                        </p:tgtEl>
                                        <p:attrNameLst>
                                          <p:attrName>style.visibility</p:attrName>
                                        </p:attrNameLst>
                                      </p:cBhvr>
                                      <p:to>
                                        <p:strVal val="visible"/>
                                      </p:to>
                                    </p:set>
                                    <p:anim calcmode="lin" valueType="num">
                                      <p:cBhvr additive="base">
                                        <p:cTn id="32" dur="500" fill="hold"/>
                                        <p:tgtEl>
                                          <p:spTgt spid="35847"/>
                                        </p:tgtEl>
                                        <p:attrNameLst>
                                          <p:attrName>ppt_x</p:attrName>
                                        </p:attrNameLst>
                                      </p:cBhvr>
                                      <p:tavLst>
                                        <p:tav tm="0">
                                          <p:val>
                                            <p:strVal val="#ppt_x"/>
                                          </p:val>
                                        </p:tav>
                                        <p:tav tm="100000">
                                          <p:val>
                                            <p:strVal val="#ppt_x"/>
                                          </p:val>
                                        </p:tav>
                                      </p:tavLst>
                                    </p:anim>
                                    <p:anim calcmode="lin" valueType="num">
                                      <p:cBhvr additive="base">
                                        <p:cTn id="33"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339850" y="1698625"/>
            <a:ext cx="6675438" cy="4675188"/>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1014413" y="266700"/>
            <a:ext cx="4865687" cy="1330325"/>
          </a:xfrm>
          <a:prstGeom prst="rect">
            <a:avLst/>
          </a:prstGeom>
          <a:noFill/>
          <a:ln w="9525">
            <a:noFill/>
            <a:miter lim="800000"/>
            <a:headEnd/>
            <a:tailEnd/>
          </a:ln>
        </p:spPr>
      </p:pic>
      <p:sp>
        <p:nvSpPr>
          <p:cNvPr id="4" name="Rectangle 3"/>
          <p:cNvSpPr/>
          <p:nvPr/>
        </p:nvSpPr>
        <p:spPr>
          <a:xfrm>
            <a:off x="6648450" y="1524000"/>
            <a:ext cx="1504950" cy="1485900"/>
          </a:xfrm>
          <a:prstGeom prst="rect">
            <a:avLst/>
          </a:prstGeom>
          <a:noFill/>
          <a:ln w="381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879850" y="900113"/>
            <a:ext cx="1989138" cy="696912"/>
          </a:xfrm>
          <a:prstGeom prst="rect">
            <a:avLst/>
          </a:prstGeom>
          <a:noFill/>
          <a:ln w="3810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317500" y="2851150"/>
            <a:ext cx="8567738" cy="3795713"/>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2047875" y="1220788"/>
            <a:ext cx="4090988" cy="1466850"/>
          </a:xfrm>
          <a:prstGeom prst="rect">
            <a:avLst/>
          </a:prstGeom>
          <a:noFill/>
          <a:ln w="9525">
            <a:noFill/>
            <a:miter lim="800000"/>
            <a:headEnd/>
            <a:tailEnd/>
          </a:ln>
        </p:spPr>
      </p:pic>
      <p:sp>
        <p:nvSpPr>
          <p:cNvPr id="5" name="Rectangle 4"/>
          <p:cNvSpPr/>
          <p:nvPr/>
        </p:nvSpPr>
        <p:spPr>
          <a:xfrm>
            <a:off x="2019300" y="4284663"/>
            <a:ext cx="6756400" cy="382587"/>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 name="Rectangle 5"/>
          <p:cNvSpPr/>
          <p:nvPr/>
        </p:nvSpPr>
        <p:spPr>
          <a:xfrm>
            <a:off x="2047875" y="5118100"/>
            <a:ext cx="6754813" cy="504825"/>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8678" name="Title 1"/>
          <p:cNvSpPr>
            <a:spLocks noGrp="1"/>
          </p:cNvSpPr>
          <p:nvPr>
            <p:ph type="title"/>
          </p:nvPr>
        </p:nvSpPr>
        <p:spPr>
          <a:xfrm>
            <a:off x="936625" y="385763"/>
            <a:ext cx="7750175" cy="708025"/>
          </a:xfrm>
        </p:spPr>
        <p:txBody>
          <a:bodyPr/>
          <a:lstStyle/>
          <a:p>
            <a:r>
              <a:rPr lang="en-GB" sz="2600" smtClean="0"/>
              <a:t>The “SHANGHAI RANKING”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tr_presentation_template_05-01-08">
  <a:themeElements>
    <a:clrScheme name="InCites">
      <a:dk1>
        <a:srgbClr val="4B4B4B"/>
      </a:dk1>
      <a:lt1>
        <a:srgbClr val="FFFFFF"/>
      </a:lt1>
      <a:dk2>
        <a:srgbClr val="FF8000"/>
      </a:dk2>
      <a:lt2>
        <a:srgbClr val="A0968C"/>
      </a:lt2>
      <a:accent1>
        <a:srgbClr val="FF9100"/>
      </a:accent1>
      <a:accent2>
        <a:srgbClr val="FFB400"/>
      </a:accent2>
      <a:accent3>
        <a:srgbClr val="766C62"/>
      </a:accent3>
      <a:accent4>
        <a:srgbClr val="A0968C"/>
      </a:accent4>
      <a:accent5>
        <a:srgbClr val="A00000"/>
      </a:accent5>
      <a:accent6>
        <a:srgbClr val="DC0A0A"/>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r_presentation_template_05-01-08">
  <a:themeElements>
    <a:clrScheme name="TR New Spectrum">
      <a:dk1>
        <a:srgbClr val="4B4B4B"/>
      </a:dk1>
      <a:lt1>
        <a:srgbClr val="FFFFFF"/>
      </a:lt1>
      <a:dk2>
        <a:srgbClr val="FB6916"/>
      </a:dk2>
      <a:lt2>
        <a:srgbClr val="FFB400"/>
      </a:lt2>
      <a:accent1>
        <a:srgbClr val="387C2B"/>
      </a:accent1>
      <a:accent2>
        <a:srgbClr val="78A22F"/>
      </a:accent2>
      <a:accent3>
        <a:srgbClr val="005A84"/>
      </a:accent3>
      <a:accent4>
        <a:srgbClr val="0083BF"/>
      </a:accent4>
      <a:accent5>
        <a:srgbClr val="46166B"/>
      </a:accent5>
      <a:accent6>
        <a:srgbClr val="6234A4"/>
      </a:accent6>
      <a:hlink>
        <a:srgbClr val="0099CC"/>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t"/>
      <a:lstStyle>
        <a:defPPr algn="l">
          <a:defRPr dirty="0"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tx1">
              <a:lumMod val="40000"/>
              <a:lumOff val="60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26929</TotalTime>
  <Words>1168</Words>
  <Application>Microsoft Office PowerPoint</Application>
  <PresentationFormat>Předvádění na obrazovce (4:3)</PresentationFormat>
  <Paragraphs>248</Paragraphs>
  <Slides>25</Slides>
  <Notes>22</Notes>
  <HiddenSlides>0</HiddenSlides>
  <MMClips>0</MMClips>
  <ScaleCrop>false</ScaleCrop>
  <HeadingPairs>
    <vt:vector size="4" baseType="variant">
      <vt:variant>
        <vt:lpstr>Motiv</vt:lpstr>
      </vt:variant>
      <vt:variant>
        <vt:i4>2</vt:i4>
      </vt:variant>
      <vt:variant>
        <vt:lpstr>Nadpisy snímků</vt:lpstr>
      </vt:variant>
      <vt:variant>
        <vt:i4>25</vt:i4>
      </vt:variant>
    </vt:vector>
  </HeadingPairs>
  <TitlesOfParts>
    <vt:vector size="27" baseType="lpstr">
      <vt:lpstr>tr_presentation_template_05-01-08</vt:lpstr>
      <vt:lpstr>1_tr_presentation_template_05-01-08</vt:lpstr>
      <vt:lpstr>VYUŽITÍ ANALYTICKÝCH NÁSTROJů  THOMSON REUTERS V HODNOCENÍ VĚDY A VÝzkumu</vt:lpstr>
      <vt:lpstr> Citační databáze Web of Science</vt:lpstr>
      <vt:lpstr>Proces výběru pro  Web of Science Core Collection</vt:lpstr>
      <vt:lpstr>Aplikace bibliometrické analýzy</vt:lpstr>
      <vt:lpstr>Aplikace bibliometrické analýzy</vt:lpstr>
      <vt:lpstr>Aplikace bibliometrické analýzy</vt:lpstr>
      <vt:lpstr>Aplikace bibliometrické analýzy</vt:lpstr>
      <vt:lpstr>Prezentace aplikace PowerPoint</vt:lpstr>
      <vt:lpstr>The “SHANGHAI RANKING”</vt:lpstr>
      <vt:lpstr>V SOUČASNOSTI PŘIBLIŽNĚ  600 INCITES ZÁKAZNÍKů PO CELÉM SVĚTĚ</vt:lpstr>
      <vt:lpstr>Prezentace aplikace PowerPoint</vt:lpstr>
      <vt:lpstr>Porovnávání zemí – monitorování produktivity</vt:lpstr>
      <vt:lpstr>InCites – Srovnávání zemí a Normalizovaný citační vliv (Normalized Citation Impact)</vt:lpstr>
      <vt:lpstr>Prezentace aplikace PowerPoint</vt:lpstr>
      <vt:lpstr>Do jaké míry spolupracuje ČR na mezinárodním poli?</vt:lpstr>
      <vt:lpstr>Prezentace aplikace PowerPoint</vt:lpstr>
      <vt:lpstr>Prezentace aplikace PowerPoint</vt:lpstr>
      <vt:lpstr>Spolupráce s privátním sektorem – vliv publikací</vt:lpstr>
      <vt:lpstr>Ve kterých vědních oborech jsou vědci z ČR nejaktivnější?</vt:lpstr>
      <vt:lpstr>  Do jaké míry vědci z ČR spolupracují ve vědních oborech, ve kterých jsou nejaktivnější</vt:lpstr>
      <vt:lpstr>Prezentace aplikace PowerPoint</vt:lpstr>
      <vt:lpstr>Prezentace aplikace PowerPoint</vt:lpstr>
      <vt:lpstr>Porovnávání institucí – monitorujte svoji produktivitu</vt:lpstr>
      <vt:lpstr>Porovnávání institucí – Normalized Citation Impact pro období 2008-2012</vt:lpstr>
      <vt:lpstr>Děkuji za pozornost</vt:lpstr>
    </vt:vector>
  </TitlesOfParts>
  <Company>Thomson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DEMOnstratING INCITES B&amp;A IN QA ENVIRONMENT</dc:title>
  <dc:creator>Lipitakis, Lea (IP&amp;Science)</dc:creator>
  <dc:description>TR A&amp;G GSS</dc:description>
  <cp:lastModifiedBy>admin</cp:lastModifiedBy>
  <cp:revision>2738</cp:revision>
  <dcterms:created xsi:type="dcterms:W3CDTF">2008-03-31T18:02:24Z</dcterms:created>
  <dcterms:modified xsi:type="dcterms:W3CDTF">2014-10-14T11:40:37Z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719593</vt:lpwstr>
  </property>
  <property fmtid="{D5CDD505-2E9C-101B-9397-08002B2CF9AE}" pid="3" name="Jive_LatestUserAccountName">
    <vt:lpwstr>0019881</vt:lpwstr>
  </property>
  <property fmtid="{D5CDD505-2E9C-101B-9397-08002B2CF9AE}" pid="4" name="Offisync_ServerID">
    <vt:lpwstr>ba79255d-4d86-4996-9f74-9fad404ac307</vt:lpwstr>
  </property>
  <property fmtid="{D5CDD505-2E9C-101B-9397-08002B2CF9AE}" pid="5" name="Offisync_ProviderInitializationData">
    <vt:lpwstr>https://thehub.thomsonreuters.com</vt:lpwstr>
  </property>
  <property fmtid="{D5CDD505-2E9C-101B-9397-08002B2CF9AE}" pid="6" name="Offisync_UpdateToken">
    <vt:lpwstr>1</vt:lpwstr>
  </property>
  <property fmtid="{D5CDD505-2E9C-101B-9397-08002B2CF9AE}" pid="7" name="Jive_VersionGuid">
    <vt:lpwstr>3ba9acc9-e1bb-4596-8984-8624e78606f1</vt:lpwstr>
  </property>
</Properties>
</file>