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08" r:id="rId2"/>
  </p:sldMasterIdLst>
  <p:notesMasterIdLst>
    <p:notesMasterId r:id="rId19"/>
  </p:notesMasterIdLst>
  <p:handoutMasterIdLst>
    <p:handoutMasterId r:id="rId20"/>
  </p:handoutMasterIdLst>
  <p:sldIdLst>
    <p:sldId id="345" r:id="rId3"/>
    <p:sldId id="338" r:id="rId4"/>
    <p:sldId id="337" r:id="rId5"/>
    <p:sldId id="339" r:id="rId6"/>
    <p:sldId id="332" r:id="rId7"/>
    <p:sldId id="331" r:id="rId8"/>
    <p:sldId id="340" r:id="rId9"/>
    <p:sldId id="336" r:id="rId10"/>
    <p:sldId id="333" r:id="rId11"/>
    <p:sldId id="335" r:id="rId12"/>
    <p:sldId id="334" r:id="rId13"/>
    <p:sldId id="327" r:id="rId14"/>
    <p:sldId id="341" r:id="rId15"/>
    <p:sldId id="299" r:id="rId16"/>
    <p:sldId id="344" r:id="rId17"/>
    <p:sldId id="34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41" autoAdjust="0"/>
  </p:normalViewPr>
  <p:slideViewPr>
    <p:cSldViewPr>
      <p:cViewPr>
        <p:scale>
          <a:sx n="102" d="100"/>
          <a:sy n="102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>
              <a:defRPr sz="1400"/>
            </a:pPr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>
              <a:defRPr sz="1400"/>
            </a:pPr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>
              <a:defRPr sz="1400"/>
            </a:pPr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>
              <a:defRPr sz="1400"/>
            </a:pPr>
            <a:fld id="{62EBBD85-ADC4-441D-8691-19D86190FE0D}" type="slidenum">
              <a:rPr lang="cs-CZ"/>
              <a:pPr>
                <a:defRPr sz="1400"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0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délník 1"/>
          <p:cNvSpPr>
            <a:spLocks noMove="1" noResize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 anchor="ctr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Volný tvar 2"/>
          <p:cNvSpPr>
            <a:spLocks/>
          </p:cNvSpPr>
          <p:nvPr/>
        </p:nvSpPr>
        <p:spPr bwMode="auto">
          <a:xfrm>
            <a:off x="0" y="0"/>
            <a:ext cx="6858000" cy="9144000"/>
          </a:xfrm>
          <a:custGeom>
            <a:avLst/>
            <a:gdLst>
              <a:gd name="T0" fmla="*/ 3429000 w 6858000"/>
              <a:gd name="T1" fmla="*/ 0 h 9144000"/>
              <a:gd name="T2" fmla="*/ 6858000 w 6858000"/>
              <a:gd name="T3" fmla="*/ 4572000 h 9144000"/>
              <a:gd name="T4" fmla="*/ 3429000 w 6858000"/>
              <a:gd name="T5" fmla="*/ 9144000 h 9144000"/>
              <a:gd name="T6" fmla="*/ 0 w 6858000"/>
              <a:gd name="T7" fmla="*/ 4572000 h 9144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65 w 6858000"/>
              <a:gd name="T13" fmla="*/ 465 h 9144000"/>
              <a:gd name="T14" fmla="*/ 6857535 w 6858000"/>
              <a:gd name="T15" fmla="*/ 9143535 h 9144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0">
                <a:moveTo>
                  <a:pt x="1588" y="0"/>
                </a:moveTo>
                <a:lnTo>
                  <a:pt x="1587" y="0"/>
                </a:lnTo>
                <a:cubicBezTo>
                  <a:pt x="710" y="0"/>
                  <a:pt x="0" y="710"/>
                  <a:pt x="0" y="1587"/>
                </a:cubicBezTo>
                <a:lnTo>
                  <a:pt x="0" y="9142413"/>
                </a:lnTo>
                <a:cubicBezTo>
                  <a:pt x="0" y="9143290"/>
                  <a:pt x="710" y="9144000"/>
                  <a:pt x="1587" y="9144001"/>
                </a:cubicBezTo>
                <a:lnTo>
                  <a:pt x="6856413" y="9144000"/>
                </a:lnTo>
                <a:cubicBezTo>
                  <a:pt x="6857290" y="9143999"/>
                  <a:pt x="6858001" y="9143289"/>
                  <a:pt x="6858001" y="9142412"/>
                </a:cubicBezTo>
                <a:lnTo>
                  <a:pt x="6858000" y="1588"/>
                </a:lnTo>
                <a:cubicBezTo>
                  <a:pt x="6858000" y="710"/>
                  <a:pt x="6857289" y="0"/>
                  <a:pt x="6856412" y="0"/>
                </a:cubicBezTo>
                <a:lnTo>
                  <a:pt x="1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k-SK" sz="12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18"/>
                <a:cs typeface="Arial Unicode MS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k-SK" sz="12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18"/>
                <a:cs typeface="Arial Unicode MS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5542" name="Zástupný symbol pro obrázek snímku 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43" name="Zástupný symbol pro poznámky 6"/>
          <p:cNvSpPr txBox="1"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k-SK" sz="12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18"/>
                <a:cs typeface="Arial Unicode MS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k-SK" sz="12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18"/>
                <a:cs typeface="Arial Unicode MS" pitchFamily="18"/>
              </a:defRPr>
            </a:lvl1pPr>
          </a:lstStyle>
          <a:p>
            <a:pPr>
              <a:defRPr/>
            </a:pPr>
            <a:fld id="{5BED27F3-818B-407B-9430-828FE99B032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37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447675" algn="l"/>
        <a:tab pos="896938" algn="l"/>
        <a:tab pos="1346200" algn="l"/>
        <a:tab pos="1795463" algn="l"/>
        <a:tab pos="2244725" algn="l"/>
        <a:tab pos="2693988" algn="l"/>
        <a:tab pos="3143250" algn="l"/>
        <a:tab pos="3592513" algn="l"/>
        <a:tab pos="4041775" algn="l"/>
        <a:tab pos="4491038" algn="l"/>
        <a:tab pos="4940300" algn="l"/>
        <a:tab pos="5389563" algn="l"/>
        <a:tab pos="5838825" algn="l"/>
        <a:tab pos="6288088" algn="l"/>
        <a:tab pos="6737350" algn="l"/>
        <a:tab pos="7186613" algn="l"/>
        <a:tab pos="7635875" algn="l"/>
        <a:tab pos="8085138" algn="l"/>
        <a:tab pos="8534400" algn="l"/>
        <a:tab pos="8983663" algn="l"/>
      </a:tabLst>
      <a:defRPr lang="cs-CZ" sz="1200">
        <a:solidFill>
          <a:srgbClr val="000000"/>
        </a:solidFill>
        <a:latin typeface="Times New Roman" pitchFamily="18"/>
        <a:ea typeface="Arial Unicode MS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Mangal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07C477-81AA-4C30-9976-FC9D432B3DAA}" type="slidenum">
              <a:rPr altLang="cs-CZ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cs-CZ" smtClean="0">
              <a:cs typeface="Times New Roman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/>
            <a:endParaRPr altLang="cs-CZ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Mangal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07C477-81AA-4C30-9976-FC9D432B3DAA}" type="slidenum">
              <a:rPr altLang="cs-CZ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cs-CZ" smtClean="0">
              <a:cs typeface="Times New Roman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/>
            <a:endParaRPr altLang="cs-CZ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E44E-65A3-4351-B6E7-21D0E35B44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799974"/>
      </p:ext>
    </p:extLst>
  </p:cSld>
  <p:clrMapOvr>
    <a:masterClrMapping/>
  </p:clrMapOvr>
  <p:transition spd="slow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B53A2-0A28-40A6-B671-6BE0262C264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415522"/>
      </p:ext>
    </p:extLst>
  </p:cSld>
  <p:clrMapOvr>
    <a:masterClrMapping/>
  </p:clrMapOvr>
  <p:transition spd="slow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188913"/>
            <a:ext cx="2132012" cy="53324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246813" cy="53324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D3546-E00B-488D-9480-1FFD7029C23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106372"/>
      </p:ext>
    </p:extLst>
  </p:cSld>
  <p:clrMapOvr>
    <a:masterClrMapping/>
  </p:clrMapOvr>
  <p:transition spd="slow" advClick="0" advTm="2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10/13/2014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10/13/2014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10/13/2014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10/13/2014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10/13/2014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5DB24-061E-498A-B0FE-4EB92EA8F79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882144"/>
      </p:ext>
    </p:extLst>
  </p:cSld>
  <p:clrMapOvr>
    <a:masterClrMapping/>
  </p:clrMapOvr>
  <p:transition spd="slow" advClick="0" advTm="2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10/13/2014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8DA6-0972-45FE-B753-95331D3B3FD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467275"/>
      </p:ext>
    </p:extLst>
  </p:cSld>
  <p:clrMapOvr>
    <a:masterClrMapping/>
  </p:clrMapOvr>
  <p:transition spd="slow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1449388"/>
            <a:ext cx="4189413" cy="407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73613" y="1449388"/>
            <a:ext cx="4189412" cy="407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6BAC-B276-4589-B804-C9A1BC3D5F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811243"/>
      </p:ext>
    </p:extLst>
  </p:cSld>
  <p:clrMapOvr>
    <a:masterClrMapping/>
  </p:clrMapOvr>
  <p:transition spd="slow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A245-0EB3-4D85-AC67-AD0F9190323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54969"/>
      </p:ext>
    </p:extLst>
  </p:cSld>
  <p:clrMapOvr>
    <a:masterClrMapping/>
  </p:clrMapOvr>
  <p:transition spd="slow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C710-D01C-49DA-986E-C8D56E594C8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769214"/>
      </p:ext>
    </p:extLst>
  </p:cSld>
  <p:clrMapOvr>
    <a:masterClrMapping/>
  </p:clrMapOvr>
  <p:transition spd="slow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54FB-2315-4E09-9096-B1B9EC65D72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733407"/>
      </p:ext>
    </p:extLst>
  </p:cSld>
  <p:clrMapOvr>
    <a:masterClrMapping/>
  </p:clrMapOvr>
  <p:transition spd="slow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17C4-C0FF-47EE-8BD2-94CADB0AED0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931318"/>
      </p:ext>
    </p:extLst>
  </p:cSld>
  <p:clrMapOvr>
    <a:masterClrMapping/>
  </p:clrMapOvr>
  <p:transition spd="slow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CD78-3D2C-4AAC-B99A-F3FB4059E7B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646161"/>
      </p:ext>
    </p:extLst>
  </p:cSld>
  <p:clrMapOvr>
    <a:masterClrMapping/>
  </p:clrMapOvr>
  <p:transition spd="slow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 txBox="1">
            <a:spLocks noGrp="1"/>
          </p:cNvSpPr>
          <p:nvPr>
            <p:ph type="title"/>
          </p:nvPr>
        </p:nvSpPr>
        <p:spPr bwMode="auto">
          <a:xfrm>
            <a:off x="431800" y="188913"/>
            <a:ext cx="8531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3075" name="Zástupný symbol pro text 2"/>
          <p:cNvSpPr txBox="1">
            <a:spLocks noGrp="1"/>
          </p:cNvSpPr>
          <p:nvPr>
            <p:ph type="body" idx="1"/>
          </p:nvPr>
        </p:nvSpPr>
        <p:spPr bwMode="auto">
          <a:xfrm>
            <a:off x="431800" y="1449388"/>
            <a:ext cx="85312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6357938" y="635793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kern="1200">
                <a:solidFill>
                  <a:srgbClr val="E4E7E8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077" name="Volný tvar 4"/>
          <p:cNvSpPr>
            <a:spLocks/>
          </p:cNvSpPr>
          <p:nvPr/>
        </p:nvSpPr>
        <p:spPr bwMode="auto">
          <a:xfrm>
            <a:off x="2643188" y="6356350"/>
            <a:ext cx="3376612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kern="1200">
                <a:solidFill>
                  <a:srgbClr val="E4E7E8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E0338778-0308-4A0E-A7A4-A0E49C09D7D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 spd="slow" advClick="0" advTm="200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cs-CZ" sz="3600" b="1" kern="1200">
          <a:solidFill>
            <a:srgbClr val="404040"/>
          </a:solidFill>
          <a:latin typeface="Calibri" pitchFamily="34"/>
          <a:ea typeface="Arial Unicode MS" pitchFamily="34"/>
          <a:cs typeface="Arial Unicode MS" pitchFamily="34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>
          <a:solidFill>
            <a:srgbClr val="40404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700"/>
        </a:spcBef>
        <a:spcAft>
          <a:spcPct val="0"/>
        </a:spcAft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cs-CZ" sz="2800" kern="1200">
          <a:solidFill>
            <a:srgbClr val="000000"/>
          </a:solidFill>
          <a:latin typeface="Calibri" pitchFamily="34"/>
          <a:ea typeface="Arial Unicode MS" pitchFamily="34"/>
          <a:cs typeface="Arial Unicode MS" pitchFamily="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338778-0308-4A0E-A7A4-A0E49C09D7D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9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7" y="1268760"/>
            <a:ext cx="4372347" cy="12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2" y="3284984"/>
            <a:ext cx="7776864" cy="15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3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689">
        <p:fade/>
      </p:transition>
    </mc:Choice>
    <mc:Fallback>
      <p:transition spd="med" advTm="8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3722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3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470828" cy="639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07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ip.cz/img/photo/detail/vladimir-ka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201"/>
            <a:ext cx="396044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4595671" y="988494"/>
            <a:ext cx="4378078" cy="2035538"/>
            <a:chOff x="4595671" y="988494"/>
            <a:chExt cx="4378078" cy="2035538"/>
          </a:xfrm>
        </p:grpSpPr>
        <p:pic>
          <p:nvPicPr>
            <p:cNvPr id="148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988494"/>
              <a:ext cx="3561324" cy="101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671" y="2132856"/>
              <a:ext cx="4378078" cy="891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18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7" y="1268760"/>
            <a:ext cx="4372347" cy="12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3"/>
            <a:ext cx="7776864" cy="15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 rot="19692459">
            <a:off x="1086965" y="3168055"/>
            <a:ext cx="4745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duševní !</a:t>
            </a:r>
            <a:endParaRPr lang="cs-CZ" sz="96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0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052736"/>
            <a:ext cx="6388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rgbClr val="008071"/>
                </a:solidFill>
              </a:rPr>
              <a:t>Kvíz ve vašich taškách</a:t>
            </a:r>
            <a:endParaRPr lang="cs-CZ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564">
            <a:off x="1786997" y="-372648"/>
            <a:ext cx="5613402" cy="79480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052736"/>
            <a:ext cx="6388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rgbClr val="008071"/>
                </a:solidFill>
              </a:rPr>
              <a:t>Kvíz ve vašich taškách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7936" y="2746915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1</a:t>
            </a:r>
            <a:r>
              <a:rPr lang="cs-CZ" sz="3600" dirty="0"/>
              <a:t>. vyluštěte a vyznačte (správné) odpovědi</a:t>
            </a:r>
            <a:br>
              <a:rPr lang="cs-CZ" sz="3600" dirty="0"/>
            </a:br>
            <a:r>
              <a:rPr lang="cs-CZ" sz="3600" dirty="0"/>
              <a:t>2. odevzdejte na stánku AiP do 17:00</a:t>
            </a:r>
            <a:br>
              <a:rPr lang="cs-CZ" sz="3600" dirty="0"/>
            </a:br>
            <a:r>
              <a:rPr lang="cs-CZ" sz="3600" dirty="0"/>
              <a:t>3. věřte, že vyhrajete</a:t>
            </a:r>
            <a:r>
              <a:rPr lang="cs-CZ" sz="3600" dirty="0" smtClean="0"/>
              <a:t>!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Losování výherců již DNES VEČER!</a:t>
            </a:r>
            <a:br>
              <a:rPr lang="cs-CZ" sz="3600" dirty="0"/>
            </a:br>
            <a:r>
              <a:rPr lang="cs-CZ" sz="3200" dirty="0"/>
              <a:t>(ceny </a:t>
            </a:r>
            <a:r>
              <a:rPr lang="cs-CZ" sz="3200" dirty="0" smtClean="0"/>
              <a:t>věnují </a:t>
            </a:r>
            <a:r>
              <a:rPr lang="cs-CZ" sz="3200" dirty="0" err="1"/>
              <a:t>ProQuest</a:t>
            </a:r>
            <a:r>
              <a:rPr lang="cs-CZ" sz="3200" dirty="0"/>
              <a:t> a AiP)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475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00392" cy="123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76" y="3212976"/>
            <a:ext cx="4333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63"/>
            <a:ext cx="608647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5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996820" cy="491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301"/>
            <a:ext cx="4316968" cy="637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4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119428" cy="58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0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337"/>
            <a:ext cx="4608512" cy="651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2482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6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1850"/>
            <a:ext cx="4197989" cy="62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0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78" y="476672"/>
            <a:ext cx="59074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8" y="5877272"/>
            <a:ext cx="1357783" cy="78184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0797" y="4435804"/>
            <a:ext cx="3613185" cy="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ek1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5099</TotalTime>
  <Words>21</Words>
  <Application>Microsoft Office PowerPoint</Application>
  <PresentationFormat>Předvádění na obrazovce (4:3)</PresentationFormat>
  <Paragraphs>6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Titulek13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Miesto pre názov prezentácie</dc:title>
  <dc:creator>Ladislav Svršek</dc:creator>
  <cp:lastModifiedBy>Jakub Petřík</cp:lastModifiedBy>
  <cp:revision>356</cp:revision>
  <dcterms:created xsi:type="dcterms:W3CDTF">2007-09-14T13:47:13Z</dcterms:created>
  <dcterms:modified xsi:type="dcterms:W3CDTF">2014-10-13T19:35:27Z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475699062</vt:i4>
  </property>
  <property fmtid="{D5CDD505-2E9C-101B-9397-08002B2CF9AE}" pid="3" name="_NewReviewCycle">
    <vt:lpwstr/>
  </property>
  <property fmtid="{D5CDD505-2E9C-101B-9397-08002B2CF9AE}" pid="4" name="_EmailSubject">
    <vt:lpwstr>ad BA, prezentace</vt:lpwstr>
  </property>
  <property fmtid="{D5CDD505-2E9C-101B-9397-08002B2CF9AE}" pid="5" name="_AuthorEmail">
    <vt:lpwstr>vladimir.karen@aip.cz</vt:lpwstr>
  </property>
  <property fmtid="{D5CDD505-2E9C-101B-9397-08002B2CF9AE}" pid="6" name="_AuthorEmailDisplayName">
    <vt:lpwstr>KAREN, Vladimír</vt:lpwstr>
  </property>
</Properties>
</file>