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2"/>
  </p:sldMasterIdLst>
  <p:notesMasterIdLst>
    <p:notesMasterId r:id="rId27"/>
  </p:notesMasterIdLst>
  <p:handoutMasterIdLst>
    <p:handoutMasterId r:id="rId28"/>
  </p:handoutMasterIdLst>
  <p:sldIdLst>
    <p:sldId id="256" r:id="rId3"/>
    <p:sldId id="288" r:id="rId4"/>
    <p:sldId id="283" r:id="rId5"/>
    <p:sldId id="284" r:id="rId6"/>
    <p:sldId id="285" r:id="rId7"/>
    <p:sldId id="286" r:id="rId8"/>
    <p:sldId id="289" r:id="rId9"/>
    <p:sldId id="273" r:id="rId10"/>
    <p:sldId id="275" r:id="rId11"/>
    <p:sldId id="277" r:id="rId12"/>
    <p:sldId id="282" r:id="rId13"/>
    <p:sldId id="276" r:id="rId14"/>
    <p:sldId id="263" r:id="rId15"/>
    <p:sldId id="272" r:id="rId16"/>
    <p:sldId id="278" r:id="rId17"/>
    <p:sldId id="267" r:id="rId18"/>
    <p:sldId id="271" r:id="rId19"/>
    <p:sldId id="261" r:id="rId20"/>
    <p:sldId id="270" r:id="rId21"/>
    <p:sldId id="258" r:id="rId22"/>
    <p:sldId id="290" r:id="rId23"/>
    <p:sldId id="291" r:id="rId24"/>
    <p:sldId id="293" r:id="rId25"/>
    <p:sldId id="29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FF0066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0FF1CE12-B100-0000-0000-000000000002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86410"/>
  </p:normalViewPr>
  <p:slideViewPr>
    <p:cSldViewPr>
      <p:cViewPr>
        <p:scale>
          <a:sx n="100" d="100"/>
          <a:sy n="100" d="100"/>
        </p:scale>
        <p:origin x="-486" y="-72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78E8C6-7467-4742-BFD8-23919851723D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4D6F4F1-D026-4E00-A255-8F3EBF18F11F}">
      <dgm:prSet phldrT="[Text]"/>
      <dgm:spPr/>
      <dgm:t>
        <a:bodyPr/>
        <a:lstStyle/>
        <a:p>
          <a:r>
            <a:rPr lang="cs-CZ" dirty="0" smtClean="0"/>
            <a:t>SIS</a:t>
          </a:r>
        </a:p>
        <a:p>
          <a:r>
            <a:rPr lang="cs-CZ" dirty="0" smtClean="0"/>
            <a:t>vedoucí</a:t>
          </a:r>
          <a:endParaRPr lang="cs-CZ" dirty="0"/>
        </a:p>
      </dgm:t>
    </dgm:pt>
    <dgm:pt modelId="{95B81040-8132-4D8F-A6FF-CCABEB38D60E}" type="parTrans" cxnId="{4F10CC3F-42D0-4C0E-91BF-B1CCB6E9F195}">
      <dgm:prSet/>
      <dgm:spPr/>
      <dgm:t>
        <a:bodyPr/>
        <a:lstStyle/>
        <a:p>
          <a:endParaRPr lang="cs-CZ"/>
        </a:p>
      </dgm:t>
    </dgm:pt>
    <dgm:pt modelId="{9E4D7F8B-E738-4826-AEEB-C771A6E4E444}" type="sibTrans" cxnId="{4F10CC3F-42D0-4C0E-91BF-B1CCB6E9F195}">
      <dgm:prSet/>
      <dgm:spPr/>
      <dgm:t>
        <a:bodyPr/>
        <a:lstStyle/>
        <a:p>
          <a:endParaRPr lang="cs-CZ"/>
        </a:p>
      </dgm:t>
    </dgm:pt>
    <dgm:pt modelId="{AACF61EA-3A64-4082-8A28-22C11D1AB999}" type="asst">
      <dgm:prSet phldrT="[Text]"/>
      <dgm:spPr/>
      <dgm:t>
        <a:bodyPr/>
        <a:lstStyle/>
        <a:p>
          <a:r>
            <a:rPr lang="cs-CZ" dirty="0" smtClean="0"/>
            <a:t>sekretářka</a:t>
          </a:r>
          <a:endParaRPr lang="cs-CZ" dirty="0"/>
        </a:p>
      </dgm:t>
    </dgm:pt>
    <dgm:pt modelId="{FE0CDA46-8F24-4C7A-AAE1-03E83B6E323F}" type="parTrans" cxnId="{E4C733FF-6917-4C04-A95D-CC54A44194A6}">
      <dgm:prSet/>
      <dgm:spPr/>
      <dgm:t>
        <a:bodyPr/>
        <a:lstStyle/>
        <a:p>
          <a:endParaRPr lang="cs-CZ"/>
        </a:p>
      </dgm:t>
    </dgm:pt>
    <dgm:pt modelId="{04985AEC-E6CE-41E1-946D-60F39B66D403}" type="sibTrans" cxnId="{E4C733FF-6917-4C04-A95D-CC54A44194A6}">
      <dgm:prSet/>
      <dgm:spPr/>
      <dgm:t>
        <a:bodyPr/>
        <a:lstStyle/>
        <a:p>
          <a:endParaRPr lang="cs-CZ"/>
        </a:p>
      </dgm:t>
    </dgm:pt>
    <dgm:pt modelId="{14E3559B-0634-42A5-BAE9-1CDB9E3B65A3}">
      <dgm:prSet phldrT="[Text]"/>
      <dgm:spPr/>
      <dgm:t>
        <a:bodyPr/>
        <a:lstStyle/>
        <a:p>
          <a:r>
            <a:rPr lang="cs-CZ" dirty="0" smtClean="0"/>
            <a:t>UK</a:t>
          </a:r>
        </a:p>
        <a:p>
          <a:r>
            <a:rPr lang="cs-CZ" dirty="0" smtClean="0"/>
            <a:t>6</a:t>
          </a:r>
          <a:endParaRPr lang="cs-CZ" dirty="0"/>
        </a:p>
      </dgm:t>
    </dgm:pt>
    <dgm:pt modelId="{4C040077-4DCD-40CD-B13C-263EE1654BA8}" type="parTrans" cxnId="{144990E0-3DBA-437B-BA35-96911EE2F1E9}">
      <dgm:prSet/>
      <dgm:spPr/>
      <dgm:t>
        <a:bodyPr/>
        <a:lstStyle/>
        <a:p>
          <a:endParaRPr lang="cs-CZ"/>
        </a:p>
      </dgm:t>
    </dgm:pt>
    <dgm:pt modelId="{F73C7DAB-A1CD-49C4-A456-14C47918CEF4}" type="sibTrans" cxnId="{144990E0-3DBA-437B-BA35-96911EE2F1E9}">
      <dgm:prSet/>
      <dgm:spPr/>
      <dgm:t>
        <a:bodyPr/>
        <a:lstStyle/>
        <a:p>
          <a:endParaRPr lang="cs-CZ"/>
        </a:p>
      </dgm:t>
    </dgm:pt>
    <dgm:pt modelId="{0238D0CF-16D5-46DC-A8F5-CACA30564255}">
      <dgm:prSet phldrT="[Text]"/>
      <dgm:spPr/>
      <dgm:t>
        <a:bodyPr/>
        <a:lstStyle/>
        <a:p>
          <a:r>
            <a:rPr lang="cs-CZ" dirty="0" smtClean="0"/>
            <a:t>Acta </a:t>
          </a:r>
          <a:r>
            <a:rPr lang="cs-CZ" dirty="0" err="1" smtClean="0"/>
            <a:t>Veterinaria</a:t>
          </a:r>
          <a:r>
            <a:rPr lang="cs-CZ" dirty="0" smtClean="0"/>
            <a:t> Brno</a:t>
          </a:r>
        </a:p>
        <a:p>
          <a:r>
            <a:rPr lang="cs-CZ" dirty="0" smtClean="0"/>
            <a:t>2</a:t>
          </a:r>
          <a:endParaRPr lang="cs-CZ" dirty="0"/>
        </a:p>
      </dgm:t>
    </dgm:pt>
    <dgm:pt modelId="{0C479947-4759-414D-B233-A81014A76B50}" type="parTrans" cxnId="{EE29B05A-4D1F-4BE3-AC5B-9F58B17B4921}">
      <dgm:prSet/>
      <dgm:spPr/>
      <dgm:t>
        <a:bodyPr/>
        <a:lstStyle/>
        <a:p>
          <a:endParaRPr lang="cs-CZ"/>
        </a:p>
      </dgm:t>
    </dgm:pt>
    <dgm:pt modelId="{3DAEDDB9-19A2-4831-97C4-70EBB80FB8EF}" type="sibTrans" cxnId="{EE29B05A-4D1F-4BE3-AC5B-9F58B17B4921}">
      <dgm:prSet/>
      <dgm:spPr/>
      <dgm:t>
        <a:bodyPr/>
        <a:lstStyle/>
        <a:p>
          <a:endParaRPr lang="cs-CZ"/>
        </a:p>
      </dgm:t>
    </dgm:pt>
    <dgm:pt modelId="{AE10DCC1-3969-4024-8882-4BDE030386F4}" type="pres">
      <dgm:prSet presAssocID="{C978E8C6-7467-4742-BFD8-23919851723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5FF68448-774F-40FC-836F-04C29C2B8383}" type="pres">
      <dgm:prSet presAssocID="{E4D6F4F1-D026-4E00-A255-8F3EBF18F11F}" presName="hierRoot1" presStyleCnt="0">
        <dgm:presLayoutVars>
          <dgm:hierBranch val="init"/>
        </dgm:presLayoutVars>
      </dgm:prSet>
      <dgm:spPr/>
    </dgm:pt>
    <dgm:pt modelId="{EAD1F1D9-4C06-42BB-98FA-BE46FC569A5E}" type="pres">
      <dgm:prSet presAssocID="{E4D6F4F1-D026-4E00-A255-8F3EBF18F11F}" presName="rootComposite1" presStyleCnt="0"/>
      <dgm:spPr/>
    </dgm:pt>
    <dgm:pt modelId="{E4AF45F5-05CF-4F5A-B964-2032B4766D00}" type="pres">
      <dgm:prSet presAssocID="{E4D6F4F1-D026-4E00-A255-8F3EBF18F11F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1E0B7BBC-9927-472D-B19E-1EB328EDFA94}" type="pres">
      <dgm:prSet presAssocID="{E4D6F4F1-D026-4E00-A255-8F3EBF18F11F}" presName="rootConnector1" presStyleLbl="node1" presStyleIdx="0" presStyleCnt="0"/>
      <dgm:spPr/>
      <dgm:t>
        <a:bodyPr/>
        <a:lstStyle/>
        <a:p>
          <a:endParaRPr lang="cs-CZ"/>
        </a:p>
      </dgm:t>
    </dgm:pt>
    <dgm:pt modelId="{CF713E0C-A542-40D6-BCF2-1E1E1892F8D8}" type="pres">
      <dgm:prSet presAssocID="{E4D6F4F1-D026-4E00-A255-8F3EBF18F11F}" presName="hierChild2" presStyleCnt="0"/>
      <dgm:spPr/>
    </dgm:pt>
    <dgm:pt modelId="{8355AC79-973A-4B47-8880-DC59BB9066E0}" type="pres">
      <dgm:prSet presAssocID="{4C040077-4DCD-40CD-B13C-263EE1654BA8}" presName="Name37" presStyleLbl="parChTrans1D2" presStyleIdx="0" presStyleCnt="3"/>
      <dgm:spPr/>
      <dgm:t>
        <a:bodyPr/>
        <a:lstStyle/>
        <a:p>
          <a:endParaRPr lang="cs-CZ"/>
        </a:p>
      </dgm:t>
    </dgm:pt>
    <dgm:pt modelId="{6B0B6AD7-0DE8-420F-BD25-1B763C7610FA}" type="pres">
      <dgm:prSet presAssocID="{14E3559B-0634-42A5-BAE9-1CDB9E3B65A3}" presName="hierRoot2" presStyleCnt="0">
        <dgm:presLayoutVars>
          <dgm:hierBranch val="init"/>
        </dgm:presLayoutVars>
      </dgm:prSet>
      <dgm:spPr/>
    </dgm:pt>
    <dgm:pt modelId="{AE542F45-FF80-492A-AAD8-D9B5EA93D696}" type="pres">
      <dgm:prSet presAssocID="{14E3559B-0634-42A5-BAE9-1CDB9E3B65A3}" presName="rootComposite" presStyleCnt="0"/>
      <dgm:spPr/>
    </dgm:pt>
    <dgm:pt modelId="{C4023FE0-A208-48C6-B574-B2CC0FD4D7ED}" type="pres">
      <dgm:prSet presAssocID="{14E3559B-0634-42A5-BAE9-1CDB9E3B65A3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71B7CB79-2F9A-4180-9389-FFE9B9B3D823}" type="pres">
      <dgm:prSet presAssocID="{14E3559B-0634-42A5-BAE9-1CDB9E3B65A3}" presName="rootConnector" presStyleLbl="node2" presStyleIdx="0" presStyleCnt="2"/>
      <dgm:spPr/>
      <dgm:t>
        <a:bodyPr/>
        <a:lstStyle/>
        <a:p>
          <a:endParaRPr lang="cs-CZ"/>
        </a:p>
      </dgm:t>
    </dgm:pt>
    <dgm:pt modelId="{768411DD-33C0-4E6D-A3E3-DA093C37BB8A}" type="pres">
      <dgm:prSet presAssocID="{14E3559B-0634-42A5-BAE9-1CDB9E3B65A3}" presName="hierChild4" presStyleCnt="0"/>
      <dgm:spPr/>
    </dgm:pt>
    <dgm:pt modelId="{934CEF4A-140E-42D5-B5BA-3F35607CDA72}" type="pres">
      <dgm:prSet presAssocID="{14E3559B-0634-42A5-BAE9-1CDB9E3B65A3}" presName="hierChild5" presStyleCnt="0"/>
      <dgm:spPr/>
    </dgm:pt>
    <dgm:pt modelId="{71F78E43-13E3-42C8-9270-4FA51FB33745}" type="pres">
      <dgm:prSet presAssocID="{0C479947-4759-414D-B233-A81014A76B50}" presName="Name37" presStyleLbl="parChTrans1D2" presStyleIdx="1" presStyleCnt="3"/>
      <dgm:spPr/>
      <dgm:t>
        <a:bodyPr/>
        <a:lstStyle/>
        <a:p>
          <a:endParaRPr lang="cs-CZ"/>
        </a:p>
      </dgm:t>
    </dgm:pt>
    <dgm:pt modelId="{0AE79E51-91BD-488B-A5D8-455894307088}" type="pres">
      <dgm:prSet presAssocID="{0238D0CF-16D5-46DC-A8F5-CACA30564255}" presName="hierRoot2" presStyleCnt="0">
        <dgm:presLayoutVars>
          <dgm:hierBranch val="init"/>
        </dgm:presLayoutVars>
      </dgm:prSet>
      <dgm:spPr/>
    </dgm:pt>
    <dgm:pt modelId="{B31E88DE-B174-4D2D-959D-47BDA4A6D68B}" type="pres">
      <dgm:prSet presAssocID="{0238D0CF-16D5-46DC-A8F5-CACA30564255}" presName="rootComposite" presStyleCnt="0"/>
      <dgm:spPr/>
    </dgm:pt>
    <dgm:pt modelId="{47E79D15-F042-444F-8093-2DF0EF3A5683}" type="pres">
      <dgm:prSet presAssocID="{0238D0CF-16D5-46DC-A8F5-CACA30564255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CF6C1AB-527A-49F5-9276-679FAA3EBBD5}" type="pres">
      <dgm:prSet presAssocID="{0238D0CF-16D5-46DC-A8F5-CACA30564255}" presName="rootConnector" presStyleLbl="node2" presStyleIdx="1" presStyleCnt="2"/>
      <dgm:spPr/>
      <dgm:t>
        <a:bodyPr/>
        <a:lstStyle/>
        <a:p>
          <a:endParaRPr lang="cs-CZ"/>
        </a:p>
      </dgm:t>
    </dgm:pt>
    <dgm:pt modelId="{DFBE9A8C-0BD9-457B-BA67-EA51749FB457}" type="pres">
      <dgm:prSet presAssocID="{0238D0CF-16D5-46DC-A8F5-CACA30564255}" presName="hierChild4" presStyleCnt="0"/>
      <dgm:spPr/>
    </dgm:pt>
    <dgm:pt modelId="{7C2FB555-435B-4362-8A4F-3F6E259B5ADE}" type="pres">
      <dgm:prSet presAssocID="{0238D0CF-16D5-46DC-A8F5-CACA30564255}" presName="hierChild5" presStyleCnt="0"/>
      <dgm:spPr/>
    </dgm:pt>
    <dgm:pt modelId="{6F083D0F-8086-4FCE-A2CF-4FE850AB5771}" type="pres">
      <dgm:prSet presAssocID="{E4D6F4F1-D026-4E00-A255-8F3EBF18F11F}" presName="hierChild3" presStyleCnt="0"/>
      <dgm:spPr/>
    </dgm:pt>
    <dgm:pt modelId="{9B7D120F-74CE-4D94-9043-1F96302E688E}" type="pres">
      <dgm:prSet presAssocID="{FE0CDA46-8F24-4C7A-AAE1-03E83B6E323F}" presName="Name111" presStyleLbl="parChTrans1D2" presStyleIdx="2" presStyleCnt="3"/>
      <dgm:spPr/>
      <dgm:t>
        <a:bodyPr/>
        <a:lstStyle/>
        <a:p>
          <a:endParaRPr lang="cs-CZ"/>
        </a:p>
      </dgm:t>
    </dgm:pt>
    <dgm:pt modelId="{D212E2A9-7F58-45D2-824C-28BB598C316A}" type="pres">
      <dgm:prSet presAssocID="{AACF61EA-3A64-4082-8A28-22C11D1AB999}" presName="hierRoot3" presStyleCnt="0">
        <dgm:presLayoutVars>
          <dgm:hierBranch val="init"/>
        </dgm:presLayoutVars>
      </dgm:prSet>
      <dgm:spPr/>
    </dgm:pt>
    <dgm:pt modelId="{02121D5E-DB0C-40A5-A4D1-9FE75516C0EC}" type="pres">
      <dgm:prSet presAssocID="{AACF61EA-3A64-4082-8A28-22C11D1AB999}" presName="rootComposite3" presStyleCnt="0"/>
      <dgm:spPr/>
    </dgm:pt>
    <dgm:pt modelId="{7C115570-3F65-4AF1-8D03-17DC01C40EAC}" type="pres">
      <dgm:prSet presAssocID="{AACF61EA-3A64-4082-8A28-22C11D1AB999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77F4F71A-137C-42D6-B5BC-A552DFEECC2A}" type="pres">
      <dgm:prSet presAssocID="{AACF61EA-3A64-4082-8A28-22C11D1AB999}" presName="rootConnector3" presStyleLbl="asst1" presStyleIdx="0" presStyleCnt="1"/>
      <dgm:spPr/>
      <dgm:t>
        <a:bodyPr/>
        <a:lstStyle/>
        <a:p>
          <a:endParaRPr lang="cs-CZ"/>
        </a:p>
      </dgm:t>
    </dgm:pt>
    <dgm:pt modelId="{6081C4D9-61B8-45C4-99F1-0B15FC8F1AF8}" type="pres">
      <dgm:prSet presAssocID="{AACF61EA-3A64-4082-8A28-22C11D1AB999}" presName="hierChild6" presStyleCnt="0"/>
      <dgm:spPr/>
    </dgm:pt>
    <dgm:pt modelId="{3CA05DE7-5A13-40C6-ABC7-D040FA2DC0C4}" type="pres">
      <dgm:prSet presAssocID="{AACF61EA-3A64-4082-8A28-22C11D1AB999}" presName="hierChild7" presStyleCnt="0"/>
      <dgm:spPr/>
    </dgm:pt>
  </dgm:ptLst>
  <dgm:cxnLst>
    <dgm:cxn modelId="{428DABB6-6838-459E-B6F8-7062AE250E45}" type="presOf" srcId="{14E3559B-0634-42A5-BAE9-1CDB9E3B65A3}" destId="{C4023FE0-A208-48C6-B574-B2CC0FD4D7ED}" srcOrd="0" destOrd="0" presId="urn:microsoft.com/office/officeart/2005/8/layout/orgChart1"/>
    <dgm:cxn modelId="{EE29B05A-4D1F-4BE3-AC5B-9F58B17B4921}" srcId="{E4D6F4F1-D026-4E00-A255-8F3EBF18F11F}" destId="{0238D0CF-16D5-46DC-A8F5-CACA30564255}" srcOrd="2" destOrd="0" parTransId="{0C479947-4759-414D-B233-A81014A76B50}" sibTransId="{3DAEDDB9-19A2-4831-97C4-70EBB80FB8EF}"/>
    <dgm:cxn modelId="{9BC67821-6BB9-4420-BD86-DD0FB42101A6}" type="presOf" srcId="{E4D6F4F1-D026-4E00-A255-8F3EBF18F11F}" destId="{1E0B7BBC-9927-472D-B19E-1EB328EDFA94}" srcOrd="1" destOrd="0" presId="urn:microsoft.com/office/officeart/2005/8/layout/orgChart1"/>
    <dgm:cxn modelId="{E4C733FF-6917-4C04-A95D-CC54A44194A6}" srcId="{E4D6F4F1-D026-4E00-A255-8F3EBF18F11F}" destId="{AACF61EA-3A64-4082-8A28-22C11D1AB999}" srcOrd="0" destOrd="0" parTransId="{FE0CDA46-8F24-4C7A-AAE1-03E83B6E323F}" sibTransId="{04985AEC-E6CE-41E1-946D-60F39B66D403}"/>
    <dgm:cxn modelId="{9F1DE01E-ED8E-4BBE-9859-2EF581F1956D}" type="presOf" srcId="{AACF61EA-3A64-4082-8A28-22C11D1AB999}" destId="{7C115570-3F65-4AF1-8D03-17DC01C40EAC}" srcOrd="0" destOrd="0" presId="urn:microsoft.com/office/officeart/2005/8/layout/orgChart1"/>
    <dgm:cxn modelId="{6B43BFF1-30C0-4325-A707-8A394F54B86E}" type="presOf" srcId="{FE0CDA46-8F24-4C7A-AAE1-03E83B6E323F}" destId="{9B7D120F-74CE-4D94-9043-1F96302E688E}" srcOrd="0" destOrd="0" presId="urn:microsoft.com/office/officeart/2005/8/layout/orgChart1"/>
    <dgm:cxn modelId="{933D3BD0-984F-44D1-83B8-B23F329FF9EE}" type="presOf" srcId="{0238D0CF-16D5-46DC-A8F5-CACA30564255}" destId="{DCF6C1AB-527A-49F5-9276-679FAA3EBBD5}" srcOrd="1" destOrd="0" presId="urn:microsoft.com/office/officeart/2005/8/layout/orgChart1"/>
    <dgm:cxn modelId="{4FCBDBC0-4C0B-47F7-A078-8FFFAB1CA5BA}" type="presOf" srcId="{E4D6F4F1-D026-4E00-A255-8F3EBF18F11F}" destId="{E4AF45F5-05CF-4F5A-B964-2032B4766D00}" srcOrd="0" destOrd="0" presId="urn:microsoft.com/office/officeart/2005/8/layout/orgChart1"/>
    <dgm:cxn modelId="{B14902BF-4E86-4F72-818D-B1CC2083ABF1}" type="presOf" srcId="{AACF61EA-3A64-4082-8A28-22C11D1AB999}" destId="{77F4F71A-137C-42D6-B5BC-A552DFEECC2A}" srcOrd="1" destOrd="0" presId="urn:microsoft.com/office/officeart/2005/8/layout/orgChart1"/>
    <dgm:cxn modelId="{4F10CC3F-42D0-4C0E-91BF-B1CCB6E9F195}" srcId="{C978E8C6-7467-4742-BFD8-23919851723D}" destId="{E4D6F4F1-D026-4E00-A255-8F3EBF18F11F}" srcOrd="0" destOrd="0" parTransId="{95B81040-8132-4D8F-A6FF-CCABEB38D60E}" sibTransId="{9E4D7F8B-E738-4826-AEEB-C771A6E4E444}"/>
    <dgm:cxn modelId="{C41868FE-5CA9-4EA9-997A-B6EF657410BC}" type="presOf" srcId="{C978E8C6-7467-4742-BFD8-23919851723D}" destId="{AE10DCC1-3969-4024-8882-4BDE030386F4}" srcOrd="0" destOrd="0" presId="urn:microsoft.com/office/officeart/2005/8/layout/orgChart1"/>
    <dgm:cxn modelId="{D49F0581-70A4-4C80-9E7D-E0BA30BF6E76}" type="presOf" srcId="{14E3559B-0634-42A5-BAE9-1CDB9E3B65A3}" destId="{71B7CB79-2F9A-4180-9389-FFE9B9B3D823}" srcOrd="1" destOrd="0" presId="urn:microsoft.com/office/officeart/2005/8/layout/orgChart1"/>
    <dgm:cxn modelId="{8145E10F-2232-4D3C-817A-3B517EEAD719}" type="presOf" srcId="{4C040077-4DCD-40CD-B13C-263EE1654BA8}" destId="{8355AC79-973A-4B47-8880-DC59BB9066E0}" srcOrd="0" destOrd="0" presId="urn:microsoft.com/office/officeart/2005/8/layout/orgChart1"/>
    <dgm:cxn modelId="{144990E0-3DBA-437B-BA35-96911EE2F1E9}" srcId="{E4D6F4F1-D026-4E00-A255-8F3EBF18F11F}" destId="{14E3559B-0634-42A5-BAE9-1CDB9E3B65A3}" srcOrd="1" destOrd="0" parTransId="{4C040077-4DCD-40CD-B13C-263EE1654BA8}" sibTransId="{F73C7DAB-A1CD-49C4-A456-14C47918CEF4}"/>
    <dgm:cxn modelId="{8A16658C-B1D4-4DB8-B6E6-058763853A4F}" type="presOf" srcId="{0238D0CF-16D5-46DC-A8F5-CACA30564255}" destId="{47E79D15-F042-444F-8093-2DF0EF3A5683}" srcOrd="0" destOrd="0" presId="urn:microsoft.com/office/officeart/2005/8/layout/orgChart1"/>
    <dgm:cxn modelId="{6D20EE5D-FCB4-476D-9322-06559171B65B}" type="presOf" srcId="{0C479947-4759-414D-B233-A81014A76B50}" destId="{71F78E43-13E3-42C8-9270-4FA51FB33745}" srcOrd="0" destOrd="0" presId="urn:microsoft.com/office/officeart/2005/8/layout/orgChart1"/>
    <dgm:cxn modelId="{C2A97CC2-285E-428D-AC5A-83584748E255}" type="presParOf" srcId="{AE10DCC1-3969-4024-8882-4BDE030386F4}" destId="{5FF68448-774F-40FC-836F-04C29C2B8383}" srcOrd="0" destOrd="0" presId="urn:microsoft.com/office/officeart/2005/8/layout/orgChart1"/>
    <dgm:cxn modelId="{B97C169C-C0E9-4568-9FD7-67C4AC8726AC}" type="presParOf" srcId="{5FF68448-774F-40FC-836F-04C29C2B8383}" destId="{EAD1F1D9-4C06-42BB-98FA-BE46FC569A5E}" srcOrd="0" destOrd="0" presId="urn:microsoft.com/office/officeart/2005/8/layout/orgChart1"/>
    <dgm:cxn modelId="{B00E0FB0-9406-40A3-AC5F-C6C65F1B6275}" type="presParOf" srcId="{EAD1F1D9-4C06-42BB-98FA-BE46FC569A5E}" destId="{E4AF45F5-05CF-4F5A-B964-2032B4766D00}" srcOrd="0" destOrd="0" presId="urn:microsoft.com/office/officeart/2005/8/layout/orgChart1"/>
    <dgm:cxn modelId="{3F62AA9C-5A2D-44BF-AD6B-C36AC75978B3}" type="presParOf" srcId="{EAD1F1D9-4C06-42BB-98FA-BE46FC569A5E}" destId="{1E0B7BBC-9927-472D-B19E-1EB328EDFA94}" srcOrd="1" destOrd="0" presId="urn:microsoft.com/office/officeart/2005/8/layout/orgChart1"/>
    <dgm:cxn modelId="{14BB91CF-A89A-4FE6-9E1F-612714CCFAE4}" type="presParOf" srcId="{5FF68448-774F-40FC-836F-04C29C2B8383}" destId="{CF713E0C-A542-40D6-BCF2-1E1E1892F8D8}" srcOrd="1" destOrd="0" presId="urn:microsoft.com/office/officeart/2005/8/layout/orgChart1"/>
    <dgm:cxn modelId="{1F80DD9B-B4DD-4EA6-B996-889FCCBBE5E3}" type="presParOf" srcId="{CF713E0C-A542-40D6-BCF2-1E1E1892F8D8}" destId="{8355AC79-973A-4B47-8880-DC59BB9066E0}" srcOrd="0" destOrd="0" presId="urn:microsoft.com/office/officeart/2005/8/layout/orgChart1"/>
    <dgm:cxn modelId="{1A1B7020-CA04-40B5-BD0B-F3BEE9DC627D}" type="presParOf" srcId="{CF713E0C-A542-40D6-BCF2-1E1E1892F8D8}" destId="{6B0B6AD7-0DE8-420F-BD25-1B763C7610FA}" srcOrd="1" destOrd="0" presId="urn:microsoft.com/office/officeart/2005/8/layout/orgChart1"/>
    <dgm:cxn modelId="{F1729F6E-C2B9-4EC3-96D5-5CE2326CECC4}" type="presParOf" srcId="{6B0B6AD7-0DE8-420F-BD25-1B763C7610FA}" destId="{AE542F45-FF80-492A-AAD8-D9B5EA93D696}" srcOrd="0" destOrd="0" presId="urn:microsoft.com/office/officeart/2005/8/layout/orgChart1"/>
    <dgm:cxn modelId="{9B7E1236-499F-49E7-B7B0-410A4E61B30C}" type="presParOf" srcId="{AE542F45-FF80-492A-AAD8-D9B5EA93D696}" destId="{C4023FE0-A208-48C6-B574-B2CC0FD4D7ED}" srcOrd="0" destOrd="0" presId="urn:microsoft.com/office/officeart/2005/8/layout/orgChart1"/>
    <dgm:cxn modelId="{FFF07277-3FD1-49C5-A141-C967289A3FE7}" type="presParOf" srcId="{AE542F45-FF80-492A-AAD8-D9B5EA93D696}" destId="{71B7CB79-2F9A-4180-9389-FFE9B9B3D823}" srcOrd="1" destOrd="0" presId="urn:microsoft.com/office/officeart/2005/8/layout/orgChart1"/>
    <dgm:cxn modelId="{C0AA5528-5C40-429F-837B-6697FB8CABE1}" type="presParOf" srcId="{6B0B6AD7-0DE8-420F-BD25-1B763C7610FA}" destId="{768411DD-33C0-4E6D-A3E3-DA093C37BB8A}" srcOrd="1" destOrd="0" presId="urn:microsoft.com/office/officeart/2005/8/layout/orgChart1"/>
    <dgm:cxn modelId="{7924C348-8670-4915-895B-5A5C5A387CBF}" type="presParOf" srcId="{6B0B6AD7-0DE8-420F-BD25-1B763C7610FA}" destId="{934CEF4A-140E-42D5-B5BA-3F35607CDA72}" srcOrd="2" destOrd="0" presId="urn:microsoft.com/office/officeart/2005/8/layout/orgChart1"/>
    <dgm:cxn modelId="{7697C88E-4D95-42E4-BF22-BF383A59D8BE}" type="presParOf" srcId="{CF713E0C-A542-40D6-BCF2-1E1E1892F8D8}" destId="{71F78E43-13E3-42C8-9270-4FA51FB33745}" srcOrd="2" destOrd="0" presId="urn:microsoft.com/office/officeart/2005/8/layout/orgChart1"/>
    <dgm:cxn modelId="{61808AA6-310E-4409-BF04-763768198B88}" type="presParOf" srcId="{CF713E0C-A542-40D6-BCF2-1E1E1892F8D8}" destId="{0AE79E51-91BD-488B-A5D8-455894307088}" srcOrd="3" destOrd="0" presId="urn:microsoft.com/office/officeart/2005/8/layout/orgChart1"/>
    <dgm:cxn modelId="{434C8BAE-7145-40F1-94BB-09C644B0B65D}" type="presParOf" srcId="{0AE79E51-91BD-488B-A5D8-455894307088}" destId="{B31E88DE-B174-4D2D-959D-47BDA4A6D68B}" srcOrd="0" destOrd="0" presId="urn:microsoft.com/office/officeart/2005/8/layout/orgChart1"/>
    <dgm:cxn modelId="{E512AF4F-493F-4FE3-A1A3-60A096B930B7}" type="presParOf" srcId="{B31E88DE-B174-4D2D-959D-47BDA4A6D68B}" destId="{47E79D15-F042-444F-8093-2DF0EF3A5683}" srcOrd="0" destOrd="0" presId="urn:microsoft.com/office/officeart/2005/8/layout/orgChart1"/>
    <dgm:cxn modelId="{40D15AC7-B29D-4C8D-B8AA-9E655F1E75B1}" type="presParOf" srcId="{B31E88DE-B174-4D2D-959D-47BDA4A6D68B}" destId="{DCF6C1AB-527A-49F5-9276-679FAA3EBBD5}" srcOrd="1" destOrd="0" presId="urn:microsoft.com/office/officeart/2005/8/layout/orgChart1"/>
    <dgm:cxn modelId="{C54C0143-35CD-4BD4-9CDB-8FB9FB36B27B}" type="presParOf" srcId="{0AE79E51-91BD-488B-A5D8-455894307088}" destId="{DFBE9A8C-0BD9-457B-BA67-EA51749FB457}" srcOrd="1" destOrd="0" presId="urn:microsoft.com/office/officeart/2005/8/layout/orgChart1"/>
    <dgm:cxn modelId="{170FFC9B-3B47-4F54-BE6D-D74C20DE0251}" type="presParOf" srcId="{0AE79E51-91BD-488B-A5D8-455894307088}" destId="{7C2FB555-435B-4362-8A4F-3F6E259B5ADE}" srcOrd="2" destOrd="0" presId="urn:microsoft.com/office/officeart/2005/8/layout/orgChart1"/>
    <dgm:cxn modelId="{D7118363-55B1-4371-A906-5B4D3532ECF7}" type="presParOf" srcId="{5FF68448-774F-40FC-836F-04C29C2B8383}" destId="{6F083D0F-8086-4FCE-A2CF-4FE850AB5771}" srcOrd="2" destOrd="0" presId="urn:microsoft.com/office/officeart/2005/8/layout/orgChart1"/>
    <dgm:cxn modelId="{35C762A8-824D-4179-A447-84B143D9D710}" type="presParOf" srcId="{6F083D0F-8086-4FCE-A2CF-4FE850AB5771}" destId="{9B7D120F-74CE-4D94-9043-1F96302E688E}" srcOrd="0" destOrd="0" presId="urn:microsoft.com/office/officeart/2005/8/layout/orgChart1"/>
    <dgm:cxn modelId="{013B58DA-B86D-4096-B060-E0E3E580FA30}" type="presParOf" srcId="{6F083D0F-8086-4FCE-A2CF-4FE850AB5771}" destId="{D212E2A9-7F58-45D2-824C-28BB598C316A}" srcOrd="1" destOrd="0" presId="urn:microsoft.com/office/officeart/2005/8/layout/orgChart1"/>
    <dgm:cxn modelId="{C5F1EA3F-6FF4-4CA0-AF5E-4D748E08AF2B}" type="presParOf" srcId="{D212E2A9-7F58-45D2-824C-28BB598C316A}" destId="{02121D5E-DB0C-40A5-A4D1-9FE75516C0EC}" srcOrd="0" destOrd="0" presId="urn:microsoft.com/office/officeart/2005/8/layout/orgChart1"/>
    <dgm:cxn modelId="{089E6972-97D2-4C50-A93C-F3731E6566E4}" type="presParOf" srcId="{02121D5E-DB0C-40A5-A4D1-9FE75516C0EC}" destId="{7C115570-3F65-4AF1-8D03-17DC01C40EAC}" srcOrd="0" destOrd="0" presId="urn:microsoft.com/office/officeart/2005/8/layout/orgChart1"/>
    <dgm:cxn modelId="{AB562152-EAE2-466F-A5EE-F6E5833F07BC}" type="presParOf" srcId="{02121D5E-DB0C-40A5-A4D1-9FE75516C0EC}" destId="{77F4F71A-137C-42D6-B5BC-A552DFEECC2A}" srcOrd="1" destOrd="0" presId="urn:microsoft.com/office/officeart/2005/8/layout/orgChart1"/>
    <dgm:cxn modelId="{329D47DC-936B-432E-81EE-CC8C35E2850E}" type="presParOf" srcId="{D212E2A9-7F58-45D2-824C-28BB598C316A}" destId="{6081C4D9-61B8-45C4-99F1-0B15FC8F1AF8}" srcOrd="1" destOrd="0" presId="urn:microsoft.com/office/officeart/2005/8/layout/orgChart1"/>
    <dgm:cxn modelId="{C250F854-5B06-40FA-92AC-3963278B3424}" type="presParOf" srcId="{D212E2A9-7F58-45D2-824C-28BB598C316A}" destId="{3CA05DE7-5A13-40C6-ABC7-D040FA2DC0C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7D120F-74CE-4D94-9043-1F96302E688E}">
      <dsp:nvSpPr>
        <dsp:cNvPr id="0" name=""/>
        <dsp:cNvSpPr/>
      </dsp:nvSpPr>
      <dsp:spPr>
        <a:xfrm>
          <a:off x="2512556" y="1238304"/>
          <a:ext cx="259751" cy="1137959"/>
        </a:xfrm>
        <a:custGeom>
          <a:avLst/>
          <a:gdLst/>
          <a:ahLst/>
          <a:cxnLst/>
          <a:rect l="0" t="0" r="0" b="0"/>
          <a:pathLst>
            <a:path>
              <a:moveTo>
                <a:pt x="259751" y="0"/>
              </a:moveTo>
              <a:lnTo>
                <a:pt x="259751" y="1137959"/>
              </a:lnTo>
              <a:lnTo>
                <a:pt x="0" y="1137959"/>
              </a:lnTo>
            </a:path>
          </a:pathLst>
        </a:custGeom>
        <a:noFill/>
        <a:ln w="25400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F78E43-13E3-42C8-9270-4FA51FB33745}">
      <dsp:nvSpPr>
        <dsp:cNvPr id="0" name=""/>
        <dsp:cNvSpPr/>
      </dsp:nvSpPr>
      <dsp:spPr>
        <a:xfrm>
          <a:off x="2772308" y="1238304"/>
          <a:ext cx="1496663" cy="22759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6167"/>
              </a:lnTo>
              <a:lnTo>
                <a:pt x="1496663" y="2016167"/>
              </a:lnTo>
              <a:lnTo>
                <a:pt x="1496663" y="2275918"/>
              </a:lnTo>
            </a:path>
          </a:pathLst>
        </a:custGeom>
        <a:noFill/>
        <a:ln w="25400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55AC79-973A-4B47-8880-DC59BB9066E0}">
      <dsp:nvSpPr>
        <dsp:cNvPr id="0" name=""/>
        <dsp:cNvSpPr/>
      </dsp:nvSpPr>
      <dsp:spPr>
        <a:xfrm>
          <a:off x="1275644" y="1238304"/>
          <a:ext cx="1496663" cy="2275918"/>
        </a:xfrm>
        <a:custGeom>
          <a:avLst/>
          <a:gdLst/>
          <a:ahLst/>
          <a:cxnLst/>
          <a:rect l="0" t="0" r="0" b="0"/>
          <a:pathLst>
            <a:path>
              <a:moveTo>
                <a:pt x="1496663" y="0"/>
              </a:moveTo>
              <a:lnTo>
                <a:pt x="1496663" y="2016167"/>
              </a:lnTo>
              <a:lnTo>
                <a:pt x="0" y="2016167"/>
              </a:lnTo>
              <a:lnTo>
                <a:pt x="0" y="2275918"/>
              </a:lnTo>
            </a:path>
          </a:pathLst>
        </a:custGeom>
        <a:noFill/>
        <a:ln w="25400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AF45F5-05CF-4F5A-B964-2032B4766D00}">
      <dsp:nvSpPr>
        <dsp:cNvPr id="0" name=""/>
        <dsp:cNvSpPr/>
      </dsp:nvSpPr>
      <dsp:spPr>
        <a:xfrm>
          <a:off x="1535395" y="1392"/>
          <a:ext cx="2473824" cy="12369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75000"/>
                <a:satMod val="16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40000"/>
              </a:schemeClr>
            </a:gs>
          </a:gsLst>
          <a:lin ang="16200000" scaled="1"/>
        </a:gradFill>
        <a:ln>
          <a:noFill/>
        </a:ln>
        <a:effectLst>
          <a:reflection blurRad="12700" stA="25000" endPos="28000" dist="38100" dir="5400000" sy="-100000" rotWithShape="0"/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>
          <a:bevelT w="139700" h="38100"/>
          <a:contourClr>
            <a:schemeClr val="accent1">
              <a:hueOff val="0"/>
              <a:satOff val="0"/>
              <a:lumOff val="0"/>
              <a:alphaOff val="0"/>
              <a:tint val="100000"/>
              <a:shade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 dirty="0" smtClean="0"/>
            <a:t>SIS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 dirty="0" smtClean="0"/>
            <a:t>vedoucí</a:t>
          </a:r>
          <a:endParaRPr lang="cs-CZ" sz="2500" kern="1200" dirty="0"/>
        </a:p>
      </dsp:txBody>
      <dsp:txXfrm>
        <a:off x="1535395" y="1392"/>
        <a:ext cx="2473824" cy="1236912"/>
      </dsp:txXfrm>
    </dsp:sp>
    <dsp:sp modelId="{C4023FE0-A208-48C6-B574-B2CC0FD4D7ED}">
      <dsp:nvSpPr>
        <dsp:cNvPr id="0" name=""/>
        <dsp:cNvSpPr/>
      </dsp:nvSpPr>
      <dsp:spPr>
        <a:xfrm>
          <a:off x="38731" y="3514223"/>
          <a:ext cx="2473824" cy="12369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75000"/>
                <a:satMod val="16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40000"/>
              </a:schemeClr>
            </a:gs>
          </a:gsLst>
          <a:lin ang="16200000" scaled="1"/>
        </a:gradFill>
        <a:ln>
          <a:noFill/>
        </a:ln>
        <a:effectLst>
          <a:reflection blurRad="12700" stA="25000" endPos="28000" dist="38100" dir="5400000" sy="-100000" rotWithShape="0"/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>
          <a:bevelT w="139700" h="38100"/>
          <a:contourClr>
            <a:schemeClr val="accent1">
              <a:hueOff val="0"/>
              <a:satOff val="0"/>
              <a:lumOff val="0"/>
              <a:alphaOff val="0"/>
              <a:tint val="100000"/>
              <a:shade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 dirty="0" smtClean="0"/>
            <a:t>UK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 dirty="0" smtClean="0"/>
            <a:t>6</a:t>
          </a:r>
          <a:endParaRPr lang="cs-CZ" sz="2500" kern="1200" dirty="0"/>
        </a:p>
      </dsp:txBody>
      <dsp:txXfrm>
        <a:off x="38731" y="3514223"/>
        <a:ext cx="2473824" cy="1236912"/>
      </dsp:txXfrm>
    </dsp:sp>
    <dsp:sp modelId="{47E79D15-F042-444F-8093-2DF0EF3A5683}">
      <dsp:nvSpPr>
        <dsp:cNvPr id="0" name=""/>
        <dsp:cNvSpPr/>
      </dsp:nvSpPr>
      <dsp:spPr>
        <a:xfrm>
          <a:off x="3032059" y="3514223"/>
          <a:ext cx="2473824" cy="12369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75000"/>
                <a:satMod val="16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40000"/>
              </a:schemeClr>
            </a:gs>
          </a:gsLst>
          <a:lin ang="16200000" scaled="1"/>
        </a:gradFill>
        <a:ln>
          <a:noFill/>
        </a:ln>
        <a:effectLst>
          <a:reflection blurRad="12700" stA="25000" endPos="28000" dist="38100" dir="5400000" sy="-100000" rotWithShape="0"/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>
          <a:bevelT w="139700" h="38100"/>
          <a:contourClr>
            <a:schemeClr val="accent1">
              <a:hueOff val="0"/>
              <a:satOff val="0"/>
              <a:lumOff val="0"/>
              <a:alphaOff val="0"/>
              <a:tint val="100000"/>
              <a:shade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 dirty="0" smtClean="0"/>
            <a:t>Acta </a:t>
          </a:r>
          <a:r>
            <a:rPr lang="cs-CZ" sz="2500" kern="1200" dirty="0" err="1" smtClean="0"/>
            <a:t>Veterinaria</a:t>
          </a:r>
          <a:r>
            <a:rPr lang="cs-CZ" sz="2500" kern="1200" dirty="0" smtClean="0"/>
            <a:t> Brno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 dirty="0" smtClean="0"/>
            <a:t>2</a:t>
          </a:r>
          <a:endParaRPr lang="cs-CZ" sz="2500" kern="1200" dirty="0"/>
        </a:p>
      </dsp:txBody>
      <dsp:txXfrm>
        <a:off x="3032059" y="3514223"/>
        <a:ext cx="2473824" cy="1236912"/>
      </dsp:txXfrm>
    </dsp:sp>
    <dsp:sp modelId="{7C115570-3F65-4AF1-8D03-17DC01C40EAC}">
      <dsp:nvSpPr>
        <dsp:cNvPr id="0" name=""/>
        <dsp:cNvSpPr/>
      </dsp:nvSpPr>
      <dsp:spPr>
        <a:xfrm>
          <a:off x="38731" y="1757807"/>
          <a:ext cx="2473824" cy="12369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75000"/>
                <a:satMod val="16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40000"/>
              </a:schemeClr>
            </a:gs>
          </a:gsLst>
          <a:lin ang="16200000" scaled="1"/>
        </a:gradFill>
        <a:ln>
          <a:noFill/>
        </a:ln>
        <a:effectLst>
          <a:reflection blurRad="12700" stA="25000" endPos="28000" dist="38100" dir="5400000" sy="-100000" rotWithShape="0"/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>
          <a:bevelT w="139700" h="38100"/>
          <a:contourClr>
            <a:schemeClr val="accent1">
              <a:hueOff val="0"/>
              <a:satOff val="0"/>
              <a:lumOff val="0"/>
              <a:alphaOff val="0"/>
              <a:tint val="100000"/>
              <a:shade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 dirty="0" smtClean="0"/>
            <a:t>sekretářka</a:t>
          </a:r>
          <a:endParaRPr lang="cs-CZ" sz="2500" kern="1200" dirty="0"/>
        </a:p>
      </dsp:txBody>
      <dsp:txXfrm>
        <a:off x="38731" y="1757807"/>
        <a:ext cx="2473824" cy="12369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4" name="Rectangle 24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A849C5AD-4428-4E9C-9C84-11B72C9365FB}" type="datetimeFigureOut">
              <a:rPr lang="en-US" smtClean="0"/>
              <a:pPr/>
              <a:t>11/8/2013</a:t>
            </a:fld>
            <a:endParaRPr lang="en-US" smtClean="0"/>
          </a:p>
        </p:txBody>
      </p:sp>
      <p:sp>
        <p:nvSpPr>
          <p:cNvPr id="30" name="Rectangle 30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C596567-A38F-4CEF-B37F-9B9D120D62CE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9074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5" name="Rectangle 15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D7547E60-4BE7-4E4E-9AAA-5EE35AEC995C}" type="datetimeFigureOut">
              <a:rPr lang="en-US" smtClean="0"/>
              <a:pPr/>
              <a:t>11/8/2013</a:t>
            </a:fld>
            <a:endParaRPr lang="en-US" smtClean="0"/>
          </a:p>
        </p:txBody>
      </p:sp>
      <p:sp>
        <p:nvSpPr>
          <p:cNvPr id="23" name="Rectangle 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8" name="Rectangle 2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A077768-21C8-4125-A345-258E48D2EED0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5650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11/8/2013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11/8/2013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11/8/2013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11/8/2013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2 sloupce tex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11/8/2013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11/8/2013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11/8/2013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5C14FD69-4A85-4715-A222-ABB225B63BC6}" type="datetimeFigureOut">
              <a:rPr lang="en-US" smtClean="0"/>
              <a:pPr/>
              <a:t>11/8/2013</a:t>
            </a:fld>
            <a:endParaRPr lang="en-US" sz="1000" dirty="0" smtClean="0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pPr algn="ctr"/>
            <a:endParaRPr lang="en-US" sz="1000" smtClean="0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Veterinární a farmaceutická univerzita Brno, 30. a 31. říjen 2013</a:t>
            </a:r>
          </a:p>
          <a:p>
            <a:endParaRPr lang="cs-CZ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104181" y="1268760"/>
            <a:ext cx="7577814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4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cs-CZ" sz="44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cs-CZ" sz="4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cs-CZ" sz="4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cs-CZ" sz="44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cs-CZ" sz="44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cs-CZ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Bibliotheca</a:t>
            </a:r>
            <a:r>
              <a:rPr lang="cs-CZ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Calibri" panose="020F0502020204030204" pitchFamily="34" charset="0"/>
              </a:rPr>
              <a:t>academica</a:t>
            </a: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</a:rPr>
              <a:t> 2013</a:t>
            </a:r>
            <a:br>
              <a:rPr lang="cs-CZ" b="1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</a:rPr>
              <a:t>Nová témata – nové výzvy</a:t>
            </a:r>
            <a:r>
              <a:rPr lang="cs-CZ" b="1" dirty="0"/>
              <a:t/>
            </a:r>
            <a:br>
              <a:rPr lang="cs-CZ" b="1" dirty="0"/>
            </a:br>
            <a:endParaRPr lang="cs-CZ" dirty="0"/>
          </a:p>
        </p:txBody>
      </p:sp>
      <p:pic>
        <p:nvPicPr>
          <p:cNvPr id="4" name="Picture 2" descr="C:\Users\cernohlavkovak\Desktop\logo-akvs-velk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840946"/>
            <a:ext cx="2582857" cy="9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kumenty\ebook\zaloha\jednotny styl\Přílohy JVS\Přílohy JVS\5_vzor_modrobílá verze log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059415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1. podlaží – archív, PC </a:t>
            </a:r>
            <a:r>
              <a:rPr lang="cs-CZ" dirty="0" err="1" smtClean="0"/>
              <a:t>Room</a:t>
            </a:r>
            <a:r>
              <a:rPr lang="cs-CZ" dirty="0" smtClean="0"/>
              <a:t>, multifunkční místnost,</a:t>
            </a:r>
          </a:p>
          <a:p>
            <a:pPr marL="0" indent="0">
              <a:buNone/>
            </a:pPr>
            <a:r>
              <a:rPr lang="cs-CZ" dirty="0" smtClean="0"/>
              <a:t>                             občerstvení</a:t>
            </a:r>
          </a:p>
          <a:p>
            <a:endParaRPr lang="cs-CZ" dirty="0"/>
          </a:p>
          <a:p>
            <a:r>
              <a:rPr lang="cs-CZ" dirty="0" smtClean="0"/>
              <a:t>2. podlaží – děkanáty a studijní oddělení</a:t>
            </a:r>
          </a:p>
          <a:p>
            <a:endParaRPr lang="cs-CZ" dirty="0"/>
          </a:p>
          <a:p>
            <a:r>
              <a:rPr lang="cs-CZ" dirty="0" smtClean="0"/>
              <a:t>3. podlaží – sklad knihovny, sterilizace, redakce Acta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</a:t>
            </a:r>
            <a:r>
              <a:rPr lang="cs-CZ" dirty="0" err="1" smtClean="0"/>
              <a:t>veterinaria</a:t>
            </a:r>
            <a:r>
              <a:rPr lang="cs-CZ" dirty="0" smtClean="0"/>
              <a:t> Brno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Ústav cizích jazyků a dějin veterinárního   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lékařství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4. podlaží – Univerzitní knihovna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Studijní a informační centrum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792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Stará knihovna</a:t>
            </a:r>
            <a:endParaRPr lang="cs-CZ" dirty="0"/>
          </a:p>
        </p:txBody>
      </p:sp>
      <p:pic>
        <p:nvPicPr>
          <p:cNvPr id="4" name="Picture 2" descr="E:\zaloha\Desktop\fotky\stara knihovna\stehovani\P10103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91283"/>
            <a:ext cx="5722112" cy="429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99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Původní výpůjční pult</a:t>
            </a:r>
            <a:endParaRPr lang="cs-CZ" dirty="0"/>
          </a:p>
        </p:txBody>
      </p:sp>
      <p:pic>
        <p:nvPicPr>
          <p:cNvPr id="2050" name="Picture 2" descr="E:\prezentace BA\fotky k prezentaci\P1010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6502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34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621263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2050" name="Picture 2" descr="C:\Users\cernohlavkovak\Desktop\fotky\nejestarsi\fotky\100OLYMP\Nová složka\P10102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560000" cy="528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16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 smtClean="0"/>
              <a:t>Přesignování</a:t>
            </a:r>
            <a:r>
              <a:rPr lang="cs-CZ" dirty="0" smtClean="0"/>
              <a:t> knih</a:t>
            </a:r>
            <a:endParaRPr lang="cs-CZ" dirty="0"/>
          </a:p>
        </p:txBody>
      </p:sp>
      <p:pic>
        <p:nvPicPr>
          <p:cNvPr id="10242" name="Picture 2" descr="C:\Users\cernohlavkovak\Desktop\fotky\nejestarsi\fotky\100OLYMP\Nová složka\P10102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6041690" cy="453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77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E:\prezentace BA\fotky k prezentaci\P10103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6502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89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:\Users\cernohlavkovak\Desktop\fotky\nejestarsi\fotky\100OLYMP\Nová složka\P10103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560000" cy="56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27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C:\Users\cernohlavkovak\Desktop\fotky\nejestarsi\fotky\100OLYMP\Nová složka\P10103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7560000" cy="56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18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C:\Users\cernohlavkovak\Desktop\fotky\nejestarsi\fotky\100OLYMP\Nová složka\P10104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7560000" cy="56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11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C:\Users\cernohlavkovak\Desktop\fotky\nf\DSC_02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0469"/>
            <a:ext cx="756000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84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Představení SIS VFU Brno</a:t>
            </a:r>
          </a:p>
        </p:txBody>
      </p:sp>
      <p:pic>
        <p:nvPicPr>
          <p:cNvPr id="9218" name="Picture 2" descr="C:\Users\cernohlavkovak\Desktop\fotky\nf\DSC_02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58" y="1412776"/>
            <a:ext cx="7035061" cy="468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65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>
            <a:spLocks noGrp="1"/>
          </p:cNvSpPr>
          <p:nvPr>
            <p:ph type="subTitle" idx="1"/>
          </p:nvPr>
        </p:nvSpPr>
        <p:spPr>
          <a:xfrm>
            <a:off x="755576" y="1772816"/>
            <a:ext cx="7931224" cy="3960441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108986" y="548681"/>
            <a:ext cx="7207430" cy="1152127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Srovnání</a:t>
            </a:r>
            <a:endParaRPr lang="cs-CZ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533186"/>
              </p:ext>
            </p:extLst>
          </p:nvPr>
        </p:nvGraphicFramePr>
        <p:xfrm>
          <a:off x="899592" y="2317750"/>
          <a:ext cx="7473058" cy="2224282"/>
        </p:xfrm>
        <a:graphic>
          <a:graphicData uri="http://schemas.openxmlformats.org/drawingml/2006/table">
            <a:tbl>
              <a:tblPr/>
              <a:tblGrid>
                <a:gridCol w="2761165"/>
                <a:gridCol w="2230454"/>
                <a:gridCol w="2481439"/>
              </a:tblGrid>
              <a:tr h="450578">
                <a:tc>
                  <a:txBody>
                    <a:bodyPr/>
                    <a:lstStyle/>
                    <a:p>
                      <a:pPr algn="l" fontAlgn="b"/>
                      <a:endParaRPr lang="cs-CZ" sz="2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52" marR="7152" marT="715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Stará knihovna</a:t>
                      </a:r>
                    </a:p>
                  </a:txBody>
                  <a:tcPr marL="7152" marR="7152" marT="71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Nová knihovna</a:t>
                      </a:r>
                    </a:p>
                  </a:txBody>
                  <a:tcPr marL="7152" marR="7152" marT="71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426">
                <a:tc>
                  <a:txBody>
                    <a:bodyPr/>
                    <a:lstStyle/>
                    <a:p>
                      <a:pPr algn="l" fontAlgn="b"/>
                      <a:r>
                        <a:rPr lang="cs-CZ" sz="2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Místa k sezení</a:t>
                      </a:r>
                    </a:p>
                  </a:txBody>
                  <a:tcPr marL="7152" marR="7152" marT="71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</a:t>
                      </a:r>
                    </a:p>
                  </a:txBody>
                  <a:tcPr marL="7152" marR="7152" marT="71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124</a:t>
                      </a:r>
                    </a:p>
                  </a:txBody>
                  <a:tcPr marL="7152" marR="7152" marT="71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426">
                <a:tc>
                  <a:txBody>
                    <a:bodyPr/>
                    <a:lstStyle/>
                    <a:p>
                      <a:pPr algn="l" fontAlgn="b"/>
                      <a:r>
                        <a:rPr lang="cs-CZ" sz="2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Počet PC</a:t>
                      </a:r>
                    </a:p>
                  </a:txBody>
                  <a:tcPr marL="7152" marR="7152" marT="71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7152" marR="7152" marT="71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7152" marR="7152" marT="71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426">
                <a:tc>
                  <a:txBody>
                    <a:bodyPr/>
                    <a:lstStyle/>
                    <a:p>
                      <a:pPr algn="l" fontAlgn="b"/>
                      <a:r>
                        <a:rPr lang="cs-CZ" sz="2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Návštěvnost/rok</a:t>
                      </a:r>
                    </a:p>
                  </a:txBody>
                  <a:tcPr marL="7152" marR="7152" marT="71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23500</a:t>
                      </a:r>
                    </a:p>
                  </a:txBody>
                  <a:tcPr marL="7152" marR="7152" marT="71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46800</a:t>
                      </a:r>
                    </a:p>
                  </a:txBody>
                  <a:tcPr marL="7152" marR="7152" marT="71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426">
                <a:tc>
                  <a:txBody>
                    <a:bodyPr/>
                    <a:lstStyle/>
                    <a:p>
                      <a:pPr algn="l" fontAlgn="b"/>
                      <a:r>
                        <a:rPr lang="cs-CZ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Výpůjčky/rok</a:t>
                      </a:r>
                    </a:p>
                  </a:txBody>
                  <a:tcPr marL="7152" marR="7152" marT="71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17200</a:t>
                      </a:r>
                    </a:p>
                  </a:txBody>
                  <a:tcPr marL="7152" marR="7152" marT="71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18500</a:t>
                      </a:r>
                    </a:p>
                  </a:txBody>
                  <a:tcPr marL="7152" marR="7152" marT="71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649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cernohlavkovak\Desktop\fotky\nejestarsi\100OLYMP\P101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560000" cy="56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32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cernohlavkovak\Desktop\fotky\nejestarsi\100OLYMP\P1010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7560000" cy="56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40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Users\cernohlavkovak\Desktop\fotky\nejestarsi\100OLYMP\P10100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672000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06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3483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658146977"/>
              </p:ext>
            </p:extLst>
          </p:nvPr>
        </p:nvGraphicFramePr>
        <p:xfrm>
          <a:off x="1835696" y="1268760"/>
          <a:ext cx="554461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8642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Univerzitní knihovna zajišťuje veškeré veřejné knihovnické a informační služby pro </a:t>
            </a:r>
            <a:r>
              <a:rPr lang="cs-CZ" dirty="0"/>
              <a:t>akademickou </a:t>
            </a:r>
            <a:r>
              <a:rPr lang="cs-CZ" dirty="0" smtClean="0"/>
              <a:t>obec, studenty a zaměstnance VFU Brno, odbornou i laickou veřejnost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Redakce Acta </a:t>
            </a:r>
            <a:r>
              <a:rPr lang="cs-CZ" dirty="0" err="1" smtClean="0"/>
              <a:t>veterinaria</a:t>
            </a:r>
            <a:r>
              <a:rPr lang="cs-CZ" dirty="0" smtClean="0"/>
              <a:t> Brno má na starosti vydávání impaktovaného vědeckého periodika Acta </a:t>
            </a:r>
            <a:r>
              <a:rPr lang="cs-CZ" dirty="0" err="1" smtClean="0"/>
              <a:t>Veterinaria</a:t>
            </a:r>
            <a:r>
              <a:rPr lang="cs-CZ" dirty="0" smtClean="0"/>
              <a:t> Brno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Hlavní činnost SIS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842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cs-CZ" dirty="0" smtClean="0"/>
          </a:p>
          <a:p>
            <a:r>
              <a:rPr lang="cs-CZ" dirty="0"/>
              <a:t>Akvizice, zpracování fondů, informační a rešeršní činnost, revize, metodika pro </a:t>
            </a:r>
            <a:r>
              <a:rPr lang="cs-CZ" dirty="0" smtClean="0"/>
              <a:t>35 ústavních knihoven</a:t>
            </a:r>
            <a:endParaRPr lang="cs-CZ" dirty="0"/>
          </a:p>
          <a:p>
            <a:endParaRPr lang="cs-CZ" dirty="0"/>
          </a:p>
          <a:p>
            <a:r>
              <a:rPr lang="cs-CZ" dirty="0" smtClean="0"/>
              <a:t>Ediční činnost</a:t>
            </a:r>
          </a:p>
          <a:p>
            <a:endParaRPr lang="cs-CZ" dirty="0" smtClean="0"/>
          </a:p>
          <a:p>
            <a:r>
              <a:rPr lang="cs-CZ" dirty="0" smtClean="0"/>
              <a:t>Sběr, kontrola a odesílání výsledků vědy a výzkumu VFU Brno na Radu vlády pro výzkum vývoj a inovace</a:t>
            </a:r>
          </a:p>
          <a:p>
            <a:endParaRPr lang="cs-CZ" dirty="0" smtClean="0"/>
          </a:p>
          <a:p>
            <a:r>
              <a:rPr lang="cs-CZ" dirty="0" smtClean="0"/>
              <a:t>Správa budovy SIC, včetně pronájmu společných prostor</a:t>
            </a:r>
          </a:p>
          <a:p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Další činnosti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444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Ústavní knihovny – </a:t>
            </a:r>
            <a:r>
              <a:rPr lang="cs-CZ" dirty="0" smtClean="0"/>
              <a:t>48. 067 svazků</a:t>
            </a:r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Univerzitní knihovna – 55. </a:t>
            </a:r>
            <a:r>
              <a:rPr lang="cs-CZ" smtClean="0"/>
              <a:t>340 svazků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endParaRPr lang="cs-CZ" dirty="0" smtClean="0"/>
          </a:p>
          <a:p>
            <a:r>
              <a:rPr lang="cs-CZ" dirty="0" smtClean="0"/>
              <a:t>Z toho ve volném výběru – 24.369</a:t>
            </a:r>
          </a:p>
          <a:p>
            <a:r>
              <a:rPr lang="cs-CZ" dirty="0" smtClean="0"/>
              <a:t>Z toho ve skladu – 30.971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Fond – 103. 407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756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Studijní a informační centrum</a:t>
            </a:r>
            <a:endParaRPr lang="cs-CZ" dirty="0"/>
          </a:p>
        </p:txBody>
      </p:sp>
      <p:pic>
        <p:nvPicPr>
          <p:cNvPr id="4" name="Picture 2" descr="C:\Users\cernohlavkovak\Desktop\fotky\nf\DSC_01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86" y="1556792"/>
            <a:ext cx="756000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03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Podzim 2010</a:t>
            </a:r>
            <a:br>
              <a:rPr lang="cs-CZ" dirty="0"/>
            </a:br>
            <a:endParaRPr lang="cs-CZ" dirty="0"/>
          </a:p>
        </p:txBody>
      </p:sp>
      <p:pic>
        <p:nvPicPr>
          <p:cNvPr id="8" name="Picture 2" descr="K:\SIC - výstava\CIMG35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05906"/>
            <a:ext cx="7668989" cy="482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43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693271"/>
          </a:xfrm>
        </p:spPr>
        <p:txBody>
          <a:bodyPr/>
          <a:lstStyle/>
          <a:p>
            <a:pPr algn="ctr"/>
            <a:r>
              <a:rPr lang="cs-CZ" dirty="0" smtClean="0"/>
              <a:t>Jaro 2011</a:t>
            </a:r>
            <a:endParaRPr lang="cs-CZ" dirty="0"/>
          </a:p>
        </p:txBody>
      </p:sp>
      <p:pic>
        <p:nvPicPr>
          <p:cNvPr id="4" name="Picture 2" descr="K:\SIC - výstava\P10903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668989" cy="482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48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01007384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C329A1A-65F1-45C2-8F63-031A9D9342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TS010073846</Template>
  <TotalTime>0</TotalTime>
  <Words>235</Words>
  <Application>Microsoft Office PowerPoint</Application>
  <PresentationFormat>Předvádění na obrazovce (4:3)</PresentationFormat>
  <Paragraphs>70</Paragraphs>
  <Slides>24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5" baseType="lpstr">
      <vt:lpstr>TS010073846</vt:lpstr>
      <vt:lpstr>   Bibliotheca academica 2013 Nová témata – nové výzvy </vt:lpstr>
      <vt:lpstr>Představení SIS VFU Brno</vt:lpstr>
      <vt:lpstr>Prezentace aplikace PowerPoint</vt:lpstr>
      <vt:lpstr>Hlavní činnost SIS</vt:lpstr>
      <vt:lpstr>Další činnosti</vt:lpstr>
      <vt:lpstr>Fond – 103. 407</vt:lpstr>
      <vt:lpstr>Studijní a informační centrum</vt:lpstr>
      <vt:lpstr>Podzim 2010 </vt:lpstr>
      <vt:lpstr>Jaro 2011</vt:lpstr>
      <vt:lpstr>Studijní a informační centrum</vt:lpstr>
      <vt:lpstr>Stará knihovna</vt:lpstr>
      <vt:lpstr>Původní výpůjční pult</vt:lpstr>
      <vt:lpstr>Prezentace aplikace PowerPoint</vt:lpstr>
      <vt:lpstr>Přesignování knih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Srovnání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2013-10-21T05:37:04Z</dcterms:created>
  <dcterms:modified xsi:type="dcterms:W3CDTF">2013-11-08T13:47:53Z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TC100738469990</vt:lpwstr>
  </property>
</Properties>
</file>