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1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77" d="100"/>
          <a:sy n="77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3B1E6-527D-44D7-8015-74A488E131DA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9965C-573A-41B1-BA35-998E8620CD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2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Zahraniční aktivity: příspěvek komise</a:t>
            </a:r>
            <a:r>
              <a:rPr lang="cs-CZ" baseline="0" dirty="0" smtClean="0"/>
              <a:t> na ECIL2013, publikování v zahraničních časopisech, účast na zahraničních konferencích</a:t>
            </a:r>
          </a:p>
          <a:p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965C-573A-41B1-BA35-998E8620CD4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03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 fotky: Zdena </a:t>
            </a:r>
            <a:r>
              <a:rPr lang="cs-CZ" dirty="0" err="1" smtClean="0"/>
              <a:t>Civínová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965C-573A-41B1-BA35-998E8620CD4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23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Pedagogové a studenti byli ve svém hodnocení mnohem náročnější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965C-573A-41B1-BA35-998E8620CD4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71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Krátký výběr z připomínek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965C-573A-41B1-BA35-998E8620CD4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65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Název příspěvku: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Literacy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Czech Republic: a </a:t>
            </a:r>
            <a:r>
              <a:rPr lang="cs-CZ" dirty="0" err="1" smtClean="0"/>
              <a:t>Territory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>, </a:t>
            </a:r>
            <a:r>
              <a:rPr lang="cs-CZ" dirty="0" err="1" smtClean="0"/>
              <a:t>Practice</a:t>
            </a:r>
            <a:r>
              <a:rPr lang="cs-CZ" dirty="0" smtClean="0"/>
              <a:t> and </a:t>
            </a:r>
            <a:r>
              <a:rPr lang="cs-CZ" dirty="0" err="1" smtClean="0"/>
              <a:t>Cooperation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965C-573A-41B1-BA35-998E8620CD4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58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Průzkum</a:t>
            </a:r>
            <a:r>
              <a:rPr lang="cs-CZ" baseline="0" dirty="0" smtClean="0"/>
              <a:t> aktivit VŠ knihoven bude cca v březnu 2014</a:t>
            </a:r>
          </a:p>
          <a:p>
            <a:r>
              <a:rPr lang="cs-CZ" baseline="0" dirty="0" smtClean="0"/>
              <a:t>Společné projekty se SKIP, SDRUK, CILIP…..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965C-573A-41B1-BA35-998E8620CD4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63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88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76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71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039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20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12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69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751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47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87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61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9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44E6BBC-D6D7-476B-B6B3-17E6E52BF0A5}" type="datetimeFigureOut">
              <a:rPr lang="cs-CZ" smtClean="0"/>
              <a:t>8.11.2013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C3B6C0-5F0B-4D9C-AD66-8A2627A52855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IVIG: jede se dál…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Lenka Bělohoubková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6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Rok 2013 - rychlá bilance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Volby do VV AKVŠ =</a:t>
            </a:r>
            <a:r>
              <a:rPr lang="en-US" dirty="0" smtClean="0"/>
              <a:t>&gt;</a:t>
            </a:r>
            <a:r>
              <a:rPr lang="cs-CZ" dirty="0" smtClean="0"/>
              <a:t> volba nového předsedy komise</a:t>
            </a:r>
          </a:p>
          <a:p>
            <a:r>
              <a:rPr lang="cs-CZ" dirty="0" smtClean="0"/>
              <a:t>Jarní workshop : </a:t>
            </a:r>
            <a:r>
              <a:rPr lang="cs-CZ" dirty="0" err="1" smtClean="0"/>
              <a:t>pre</a:t>
            </a:r>
            <a:r>
              <a:rPr lang="cs-CZ" dirty="0" smtClean="0"/>
              <a:t>-testy a post-testy</a:t>
            </a:r>
          </a:p>
          <a:p>
            <a:r>
              <a:rPr lang="cs-CZ" dirty="0" smtClean="0"/>
              <a:t>Aktualizace standardů I</a:t>
            </a:r>
            <a:r>
              <a:rPr lang="cs-CZ" i="1" dirty="0" smtClean="0"/>
              <a:t>G</a:t>
            </a:r>
            <a:endParaRPr lang="cs-CZ" dirty="0" smtClean="0"/>
          </a:p>
          <a:p>
            <a:r>
              <a:rPr lang="cs-CZ" dirty="0" smtClean="0"/>
              <a:t>11. seminář IVIG – 19.9.2013 v Jinonicích</a:t>
            </a:r>
          </a:p>
          <a:p>
            <a:r>
              <a:rPr lang="cs-CZ" dirty="0" smtClean="0"/>
              <a:t>Zahraniční aktivity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7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IVIG 2013: retrospektivy a perspektivy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3716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Zpětná vazba od účastníků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Celkové hodnocení semináře 1-</a:t>
            </a:r>
          </a:p>
          <a:p>
            <a:r>
              <a:rPr lang="cs-CZ" dirty="0" smtClean="0"/>
              <a:t>Zájmy účastníků podle profesních skupin:</a:t>
            </a:r>
          </a:p>
          <a:p>
            <a:r>
              <a:rPr lang="cs-CZ" dirty="0" smtClean="0"/>
              <a:t>Pedagogové a studenti chtějí</a:t>
            </a:r>
          </a:p>
          <a:p>
            <a:pPr lvl="1"/>
            <a:r>
              <a:rPr lang="cs-CZ" dirty="0" smtClean="0"/>
              <a:t>Víc teorie, mezinárodní trendy a srovnání, technologie</a:t>
            </a:r>
          </a:p>
          <a:p>
            <a:r>
              <a:rPr lang="cs-CZ" dirty="0" smtClean="0"/>
              <a:t>Knihovníci všech typů knihoven chtějí</a:t>
            </a:r>
          </a:p>
          <a:p>
            <a:pPr lvl="1"/>
            <a:r>
              <a:rPr lang="cs-CZ" dirty="0" smtClean="0"/>
              <a:t>Víc příkladů dobré praxe, sdílení materiálů</a:t>
            </a:r>
          </a:p>
        </p:txBody>
      </p:sp>
    </p:spTree>
    <p:extLst>
      <p:ext uri="{BB962C8B-B14F-4D97-AF65-F5344CB8AC3E}">
        <p14:creationId xmlns:p14="http://schemas.microsoft.com/office/powerpoint/2010/main" val="31740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„Vzkazy organizátorům“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„Letos zajímavější </a:t>
            </a:r>
            <a:r>
              <a:rPr lang="cs-CZ" dirty="0"/>
              <a:t>a svěžejší náplň než vloni</a:t>
            </a:r>
            <a:r>
              <a:rPr lang="cs-CZ" dirty="0" smtClean="0"/>
              <a:t>...“</a:t>
            </a:r>
          </a:p>
          <a:p>
            <a:r>
              <a:rPr lang="cs-CZ" dirty="0" smtClean="0"/>
              <a:t>„Děkuji </a:t>
            </a:r>
            <a:r>
              <a:rPr lang="cs-CZ" dirty="0"/>
              <a:t>za příjemnou atmosféru a mnoho inspirujících myšlenek. Seminář byl velmi vydařený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„Perfektní </a:t>
            </a:r>
            <a:r>
              <a:rPr lang="cs-CZ" dirty="0"/>
              <a:t>byla výstava</a:t>
            </a:r>
            <a:r>
              <a:rPr lang="cs-CZ" dirty="0" smtClean="0"/>
              <a:t>.“</a:t>
            </a:r>
            <a:endParaRPr lang="cs-CZ" dirty="0"/>
          </a:p>
          <a:p>
            <a:r>
              <a:rPr lang="cs-CZ" dirty="0" smtClean="0"/>
              <a:t>„Jen </a:t>
            </a:r>
            <a:r>
              <a:rPr lang="cs-CZ" dirty="0"/>
              <a:t>tak dál, letos se to opravdu povedlo </a:t>
            </a:r>
            <a:r>
              <a:rPr lang="cs-CZ" dirty="0" smtClean="0"/>
              <a:t>:-)“</a:t>
            </a:r>
          </a:p>
          <a:p>
            <a:r>
              <a:rPr lang="cs-CZ" dirty="0" smtClean="0"/>
              <a:t>„Děkuji </a:t>
            </a:r>
            <a:r>
              <a:rPr lang="cs-CZ" dirty="0"/>
              <a:t>za velice inspirativní příspěvky. Navíc to pro mne byl opravdu příjemný den. Děkuji všem organizátorům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„Byla </a:t>
            </a:r>
            <a:r>
              <a:rPr lang="cs-CZ" dirty="0"/>
              <a:t>jsem poprvé a jsem nadšena</a:t>
            </a:r>
            <a:r>
              <a:rPr lang="cs-CZ" dirty="0" smtClean="0"/>
              <a:t>. Všechny </a:t>
            </a:r>
            <a:r>
              <a:rPr lang="cs-CZ" dirty="0"/>
              <a:t>příspěvky byly zajímavé, občerstvení vynikající - ještě jednou moc děkuji. Jediné co mi trošku vadilo bylo vynechání přestávky v </a:t>
            </a:r>
            <a:r>
              <a:rPr lang="cs-CZ" dirty="0" smtClean="0"/>
              <a:t>odpoledním bloku…..“</a:t>
            </a:r>
          </a:p>
        </p:txBody>
      </p:sp>
    </p:spTree>
    <p:extLst>
      <p:ext uri="{BB962C8B-B14F-4D97-AF65-F5344CB8AC3E}">
        <p14:creationId xmlns:p14="http://schemas.microsoft.com/office/powerpoint/2010/main" val="35561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ECIL 2013, Istanbul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44" y="2119313"/>
            <a:ext cx="2749074" cy="3603625"/>
          </a:xfrm>
        </p:spPr>
      </p:pic>
    </p:spTree>
    <p:extLst>
      <p:ext uri="{BB962C8B-B14F-4D97-AF65-F5344CB8AC3E}">
        <p14:creationId xmlns:p14="http://schemas.microsoft.com/office/powerpoint/2010/main" val="34782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Plány do blízké i vzdálenější budoucnosti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Workshopy</a:t>
            </a:r>
          </a:p>
          <a:p>
            <a:pPr lvl="1"/>
            <a:r>
              <a:rPr lang="cs-CZ" dirty="0" smtClean="0"/>
              <a:t>Kreativní techniky ve výuce – listopad 2013</a:t>
            </a:r>
          </a:p>
          <a:p>
            <a:pPr lvl="1"/>
            <a:r>
              <a:rPr lang="cs-CZ" dirty="0" smtClean="0"/>
              <a:t>Využití mobilních zařízení při výuce – březen2014</a:t>
            </a:r>
          </a:p>
          <a:p>
            <a:pPr lvl="1"/>
            <a:r>
              <a:rPr lang="cs-CZ" dirty="0" smtClean="0"/>
              <a:t>Jak udělat příspěvek na zahraniční konferenci – leden 2014</a:t>
            </a:r>
          </a:p>
          <a:p>
            <a:r>
              <a:rPr lang="cs-CZ" dirty="0" smtClean="0"/>
              <a:t>Pracovní týmy</a:t>
            </a:r>
          </a:p>
          <a:p>
            <a:r>
              <a:rPr lang="cs-CZ" dirty="0" smtClean="0"/>
              <a:t>Průzkumy </a:t>
            </a:r>
          </a:p>
          <a:p>
            <a:r>
              <a:rPr lang="cs-CZ" dirty="0" smtClean="0"/>
              <a:t>Publikování v českých i zahraničních periodikách</a:t>
            </a:r>
          </a:p>
          <a:p>
            <a:r>
              <a:rPr lang="cs-CZ" dirty="0" smtClean="0"/>
              <a:t>IVIG 2014 : už 25. 9. v Jinonicích</a:t>
            </a:r>
          </a:p>
          <a:p>
            <a:r>
              <a:rPr lang="cs-CZ" dirty="0" smtClean="0"/>
              <a:t>Společné projekty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0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b="1" dirty="0" smtClean="0"/>
          </a:p>
          <a:p>
            <a:pPr marL="0" indent="0" algn="ctr">
              <a:buNone/>
            </a:pPr>
            <a:r>
              <a:rPr lang="cs-CZ" sz="4400" b="1" dirty="0" smtClean="0"/>
              <a:t>Děkuji za pozornost</a:t>
            </a:r>
          </a:p>
          <a:p>
            <a:pPr marL="0" indent="0" algn="ctr">
              <a:buNone/>
            </a:pPr>
            <a:endParaRPr lang="cs-CZ" sz="4400" b="1" dirty="0" smtClean="0"/>
          </a:p>
          <a:p>
            <a:pPr marL="0" indent="0" algn="ctr">
              <a:buNone/>
            </a:pPr>
            <a:r>
              <a:rPr lang="en-US" sz="1800" dirty="0" err="1" smtClean="0"/>
              <a:t>Kontakty</a:t>
            </a:r>
            <a:r>
              <a:rPr lang="cs-CZ" sz="1800" dirty="0" smtClean="0"/>
              <a:t> na komisi</a:t>
            </a:r>
            <a:r>
              <a:rPr lang="en-US" sz="1800" dirty="0" smtClean="0"/>
              <a:t>: www.i</a:t>
            </a:r>
            <a:r>
              <a:rPr lang="cs-CZ" sz="1800" dirty="0" smtClean="0"/>
              <a:t>vig.cz</a:t>
            </a:r>
            <a:endParaRPr lang="en-US" sz="1800" dirty="0" smtClean="0"/>
          </a:p>
          <a:p>
            <a:pPr marL="0" indent="0" algn="ctr">
              <a:buNone/>
            </a:pPr>
            <a:r>
              <a:rPr lang="cs-CZ" sz="1800" dirty="0" smtClean="0"/>
              <a:t> Kontakt na přednášející: </a:t>
            </a:r>
            <a:r>
              <a:rPr lang="cs-CZ" sz="1800" dirty="0" err="1" smtClean="0"/>
              <a:t>belohoub</a:t>
            </a:r>
            <a:r>
              <a:rPr lang="en-US" sz="1800" dirty="0" smtClean="0"/>
              <a:t>@vse.cz</a:t>
            </a:r>
            <a:endParaRPr lang="cs-CZ" sz="1800" dirty="0"/>
          </a:p>
          <a:p>
            <a:pPr marL="0" indent="0" algn="ctr">
              <a:buNone/>
            </a:pP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2355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333</Words>
  <Application>Microsoft Office PowerPoint</Application>
  <PresentationFormat>Předvádění na obrazovce (4:3)</PresentationFormat>
  <Paragraphs>53</Paragraphs>
  <Slides>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Vlastní návrh</vt:lpstr>
      <vt:lpstr>Špendlík</vt:lpstr>
      <vt:lpstr>IVIG: jede se dál…</vt:lpstr>
      <vt:lpstr>Rok 2013 - rychlá bilance</vt:lpstr>
      <vt:lpstr>IVIG 2013: retrospektivy a perspektivy</vt:lpstr>
      <vt:lpstr>Zpětná vazba od účastníků</vt:lpstr>
      <vt:lpstr>„Vzkazy organizátorům“</vt:lpstr>
      <vt:lpstr>ECIL 2013, Istanbul</vt:lpstr>
      <vt:lpstr>Plány do blízké i vzdálenější budoucnosti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IVIG: jedeme dál…</dc:title>
  <dc:creator>Lenka</dc:creator>
  <cp:lastModifiedBy>tka20</cp:lastModifiedBy>
  <cp:revision>19</cp:revision>
  <dcterms:created xsi:type="dcterms:W3CDTF">2013-10-17T00:42:27Z</dcterms:created>
  <dcterms:modified xsi:type="dcterms:W3CDTF">2013-11-08T14:22:31Z</dcterms:modified>
</cp:coreProperties>
</file>