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xml" ContentType="application/vnd.openxmlformats-officedocument.presentationml.tags+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0.xml" ContentType="application/vnd.openxmlformats-officedocument.presentationml.tags+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1.xml" ContentType="application/vnd.openxmlformats-officedocument.presentationml.tags+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2.xml" ContentType="application/vnd.openxmlformats-officedocument.presentationml.tags+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3.xml" ContentType="application/vnd.openxmlformats-officedocument.presentationml.tags+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4.xml" ContentType="application/vnd.openxmlformats-officedocument.presentationml.tags+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8.xml" ContentType="application/vnd.openxmlformats-officedocument.presentationml.tags+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9.xml" ContentType="application/vnd.openxmlformats-officedocument.presentationml.tags+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3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28.xml" ContentType="application/vnd.openxmlformats-officedocument.presentationml.tags+xml"/>
  <Override PartName="/ppt/notesSlides/notesSlide4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29.xml" ContentType="application/vnd.openxmlformats-officedocument.presentationml.tags+xml"/>
  <Override PartName="/ppt/notesSlides/notesSlide4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256" r:id="rId2"/>
    <p:sldId id="315" r:id="rId3"/>
    <p:sldId id="257" r:id="rId4"/>
    <p:sldId id="258" r:id="rId5"/>
    <p:sldId id="259" r:id="rId6"/>
    <p:sldId id="312" r:id="rId7"/>
    <p:sldId id="289" r:id="rId8"/>
    <p:sldId id="285" r:id="rId9"/>
    <p:sldId id="260" r:id="rId10"/>
    <p:sldId id="262" r:id="rId11"/>
    <p:sldId id="278" r:id="rId12"/>
    <p:sldId id="284" r:id="rId13"/>
    <p:sldId id="316" r:id="rId14"/>
    <p:sldId id="264" r:id="rId15"/>
    <p:sldId id="268" r:id="rId16"/>
    <p:sldId id="271" r:id="rId17"/>
    <p:sldId id="267" r:id="rId18"/>
    <p:sldId id="269" r:id="rId19"/>
    <p:sldId id="270" r:id="rId20"/>
    <p:sldId id="273" r:id="rId21"/>
    <p:sldId id="275" r:id="rId22"/>
    <p:sldId id="277" r:id="rId23"/>
    <p:sldId id="280" r:id="rId24"/>
    <p:sldId id="272" r:id="rId25"/>
    <p:sldId id="281" r:id="rId26"/>
    <p:sldId id="282" r:id="rId27"/>
    <p:sldId id="291" r:id="rId28"/>
    <p:sldId id="292" r:id="rId29"/>
    <p:sldId id="293" r:id="rId30"/>
    <p:sldId id="314" r:id="rId31"/>
    <p:sldId id="294" r:id="rId32"/>
    <p:sldId id="296" r:id="rId33"/>
    <p:sldId id="310" r:id="rId34"/>
    <p:sldId id="299" r:id="rId35"/>
    <p:sldId id="297" r:id="rId36"/>
    <p:sldId id="298" r:id="rId37"/>
    <p:sldId id="306" r:id="rId38"/>
    <p:sldId id="263" r:id="rId39"/>
    <p:sldId id="302" r:id="rId40"/>
    <p:sldId id="303" r:id="rId41"/>
    <p:sldId id="308" r:id="rId42"/>
    <p:sldId id="311" r:id="rId43"/>
    <p:sldId id="309" r:id="rId4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5407" autoAdjust="0"/>
  </p:normalViewPr>
  <p:slideViewPr>
    <p:cSldViewPr>
      <p:cViewPr varScale="1">
        <p:scale>
          <a:sx n="73" d="100"/>
          <a:sy n="73" d="100"/>
        </p:scale>
        <p:origin x="-10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1.xml.rels><?xml version="1.0" encoding="UTF-8" standalone="yes"?>
<Relationships xmlns="http://schemas.openxmlformats.org/package/2006/relationships"><Relationship Id="rId1" Type="http://schemas.openxmlformats.org/officeDocument/2006/relationships/hyperlink" Target="http://www.greenlibrarie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17836-D5BF-44EB-AE72-17459DA4A4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1C00050-2BBB-490B-A7F4-782281B5FCC6}">
      <dgm:prSet/>
      <dgm:spPr/>
      <dgm:t>
        <a:bodyPr/>
        <a:lstStyle/>
        <a:p>
          <a:pPr rtl="0"/>
          <a:r>
            <a:rPr lang="en-GB" dirty="0" smtClean="0"/>
            <a:t>Making the technology work too well</a:t>
          </a:r>
          <a:endParaRPr lang="en-GB" dirty="0"/>
        </a:p>
      </dgm:t>
    </dgm:pt>
    <dgm:pt modelId="{95A353A2-2BD8-44F6-AE82-0AFE65C03F62}" type="parTrans" cxnId="{B1574D21-54E7-4D3D-B8F4-6BBDA38AF98D}">
      <dgm:prSet/>
      <dgm:spPr/>
      <dgm:t>
        <a:bodyPr/>
        <a:lstStyle/>
        <a:p>
          <a:endParaRPr lang="en-GB"/>
        </a:p>
      </dgm:t>
    </dgm:pt>
    <dgm:pt modelId="{4C633DC8-2BC7-4A31-AA1C-1D96C6C21D54}" type="sibTrans" cxnId="{B1574D21-54E7-4D3D-B8F4-6BBDA38AF98D}">
      <dgm:prSet/>
      <dgm:spPr/>
      <dgm:t>
        <a:bodyPr/>
        <a:lstStyle/>
        <a:p>
          <a:endParaRPr lang="en-GB"/>
        </a:p>
      </dgm:t>
    </dgm:pt>
    <dgm:pt modelId="{C30A4EF0-C23F-4178-86A8-95C6DE0561EF}">
      <dgm:prSet/>
      <dgm:spPr/>
      <dgm:t>
        <a:bodyPr/>
        <a:lstStyle/>
        <a:p>
          <a:pPr rtl="0"/>
          <a:r>
            <a:rPr lang="en-GB" dirty="0" smtClean="0"/>
            <a:t>Libraries have hidden the complexity</a:t>
          </a:r>
          <a:endParaRPr lang="en-GB" dirty="0"/>
        </a:p>
      </dgm:t>
    </dgm:pt>
    <dgm:pt modelId="{D71DE1D1-CE9F-4141-B047-2D3277206B48}" type="parTrans" cxnId="{3D689AF2-A51A-466A-867B-3754787A6BEF}">
      <dgm:prSet/>
      <dgm:spPr/>
      <dgm:t>
        <a:bodyPr/>
        <a:lstStyle/>
        <a:p>
          <a:endParaRPr lang="en-GB"/>
        </a:p>
      </dgm:t>
    </dgm:pt>
    <dgm:pt modelId="{5289166C-334E-427F-9EF3-72FBB8FAE1A3}" type="sibTrans" cxnId="{3D689AF2-A51A-466A-867B-3754787A6BEF}">
      <dgm:prSet/>
      <dgm:spPr/>
      <dgm:t>
        <a:bodyPr/>
        <a:lstStyle/>
        <a:p>
          <a:endParaRPr lang="en-GB"/>
        </a:p>
      </dgm:t>
    </dgm:pt>
    <dgm:pt modelId="{9667E65A-6AD5-4F0F-B0E2-7EA5C6404286}">
      <dgm:prSet/>
      <dgm:spPr/>
      <dgm:t>
        <a:bodyPr/>
        <a:lstStyle/>
        <a:p>
          <a:pPr rtl="0"/>
          <a:r>
            <a:rPr lang="en-GB" dirty="0" smtClean="0"/>
            <a:t>Lack of underpinning philosophy</a:t>
          </a:r>
          <a:endParaRPr lang="en-GB" dirty="0"/>
        </a:p>
      </dgm:t>
    </dgm:pt>
    <dgm:pt modelId="{FD6F80B4-5D8A-4B06-B80E-49A2B388EAAF}" type="parTrans" cxnId="{B4B0ECA0-8FEC-4677-916A-8B1594D668B4}">
      <dgm:prSet/>
      <dgm:spPr/>
      <dgm:t>
        <a:bodyPr/>
        <a:lstStyle/>
        <a:p>
          <a:endParaRPr lang="en-GB"/>
        </a:p>
      </dgm:t>
    </dgm:pt>
    <dgm:pt modelId="{79A4A1BE-5AED-4F22-BC35-B13BEE0A68F1}" type="sibTrans" cxnId="{B4B0ECA0-8FEC-4677-916A-8B1594D668B4}">
      <dgm:prSet/>
      <dgm:spPr/>
      <dgm:t>
        <a:bodyPr/>
        <a:lstStyle/>
        <a:p>
          <a:endParaRPr lang="en-GB"/>
        </a:p>
      </dgm:t>
    </dgm:pt>
    <dgm:pt modelId="{6C4E1902-4C3B-40F6-9F35-1111CCAA48DB}">
      <dgm:prSet/>
      <dgm:spPr/>
      <dgm:t>
        <a:bodyPr/>
        <a:lstStyle/>
        <a:p>
          <a:pPr rtl="0"/>
          <a:r>
            <a:rPr lang="en-GB" dirty="0" smtClean="0"/>
            <a:t>No strong theoretical base of e-librarianship</a:t>
          </a:r>
          <a:endParaRPr lang="en-GB" dirty="0"/>
        </a:p>
      </dgm:t>
    </dgm:pt>
    <dgm:pt modelId="{3E62F645-6F4A-4C5A-A212-9A9E5A07F88D}" type="parTrans" cxnId="{40744DF9-F953-4C9A-98C2-515DE9D9D427}">
      <dgm:prSet/>
      <dgm:spPr/>
      <dgm:t>
        <a:bodyPr/>
        <a:lstStyle/>
        <a:p>
          <a:endParaRPr lang="en-GB"/>
        </a:p>
      </dgm:t>
    </dgm:pt>
    <dgm:pt modelId="{114F4A0F-8971-493E-BD92-BBAEA89384B0}" type="sibTrans" cxnId="{40744DF9-F953-4C9A-98C2-515DE9D9D427}">
      <dgm:prSet/>
      <dgm:spPr/>
      <dgm:t>
        <a:bodyPr/>
        <a:lstStyle/>
        <a:p>
          <a:endParaRPr lang="en-GB"/>
        </a:p>
      </dgm:t>
    </dgm:pt>
    <dgm:pt modelId="{F2B1D9DB-5426-4561-AF2C-9BDD24AFEFBB}">
      <dgm:prSet/>
      <dgm:spPr/>
      <dgm:t>
        <a:bodyPr/>
        <a:lstStyle/>
        <a:p>
          <a:pPr rtl="0"/>
          <a:r>
            <a:rPr lang="en-GB" dirty="0" smtClean="0"/>
            <a:t>Rise of the managerial technocrat</a:t>
          </a:r>
          <a:endParaRPr lang="en-GB" dirty="0"/>
        </a:p>
      </dgm:t>
    </dgm:pt>
    <dgm:pt modelId="{244706C4-A1CD-452F-8BB5-9145A0CE4A0B}" type="parTrans" cxnId="{6C0AA4C8-7809-446B-8C47-7CCE644EF5EC}">
      <dgm:prSet/>
      <dgm:spPr/>
      <dgm:t>
        <a:bodyPr/>
        <a:lstStyle/>
        <a:p>
          <a:endParaRPr lang="en-GB"/>
        </a:p>
      </dgm:t>
    </dgm:pt>
    <dgm:pt modelId="{3FDF4F97-BDA8-4995-8243-663826E967BD}" type="sibTrans" cxnId="{6C0AA4C8-7809-446B-8C47-7CCE644EF5EC}">
      <dgm:prSet/>
      <dgm:spPr/>
      <dgm:t>
        <a:bodyPr/>
        <a:lstStyle/>
        <a:p>
          <a:endParaRPr lang="en-GB"/>
        </a:p>
      </dgm:t>
    </dgm:pt>
    <dgm:pt modelId="{39E06A21-70BF-4AFB-9376-471309D7C027}">
      <dgm:prSet/>
      <dgm:spPr/>
      <dgm:t>
        <a:bodyPr/>
        <a:lstStyle/>
        <a:p>
          <a:pPr rtl="0"/>
          <a:r>
            <a:rPr lang="en-GB" dirty="0" smtClean="0"/>
            <a:t>From partnership to servitude</a:t>
          </a:r>
          <a:endParaRPr lang="en-GB" dirty="0"/>
        </a:p>
      </dgm:t>
    </dgm:pt>
    <dgm:pt modelId="{73164C31-425F-4D31-9DB8-BF9294FA11BD}" type="parTrans" cxnId="{A22FB06E-B7F0-45A1-B69F-1672570623C8}">
      <dgm:prSet/>
      <dgm:spPr/>
      <dgm:t>
        <a:bodyPr/>
        <a:lstStyle/>
        <a:p>
          <a:endParaRPr lang="en-GB"/>
        </a:p>
      </dgm:t>
    </dgm:pt>
    <dgm:pt modelId="{4696067A-F6DE-479E-842A-F9406E1736B3}" type="sibTrans" cxnId="{A22FB06E-B7F0-45A1-B69F-1672570623C8}">
      <dgm:prSet/>
      <dgm:spPr/>
      <dgm:t>
        <a:bodyPr/>
        <a:lstStyle/>
        <a:p>
          <a:endParaRPr lang="en-GB"/>
        </a:p>
      </dgm:t>
    </dgm:pt>
    <dgm:pt modelId="{95FE9BAE-F739-43BB-AB97-D0A7F5E60CB6}">
      <dgm:prSet/>
      <dgm:spPr/>
      <dgm:t>
        <a:bodyPr/>
        <a:lstStyle/>
        <a:p>
          <a:pPr rtl="0"/>
          <a:r>
            <a:rPr lang="en-GB" dirty="0" smtClean="0"/>
            <a:t>Driving down costs</a:t>
          </a:r>
          <a:endParaRPr lang="en-GB" dirty="0"/>
        </a:p>
      </dgm:t>
    </dgm:pt>
    <dgm:pt modelId="{B559DAF4-81F2-464C-BB3D-85C39C423214}" type="parTrans" cxnId="{E157F2EE-D5EA-4A2E-AC93-481C1E0563E0}">
      <dgm:prSet/>
      <dgm:spPr/>
      <dgm:t>
        <a:bodyPr/>
        <a:lstStyle/>
        <a:p>
          <a:endParaRPr lang="en-GB"/>
        </a:p>
      </dgm:t>
    </dgm:pt>
    <dgm:pt modelId="{98684475-9EE5-4B17-89C8-EFE32D6185B8}" type="sibTrans" cxnId="{E157F2EE-D5EA-4A2E-AC93-481C1E0563E0}">
      <dgm:prSet/>
      <dgm:spPr/>
      <dgm:t>
        <a:bodyPr/>
        <a:lstStyle/>
        <a:p>
          <a:endParaRPr lang="en-GB"/>
        </a:p>
      </dgm:t>
    </dgm:pt>
    <dgm:pt modelId="{99DA499C-9FC0-42FF-9C74-271B38CFD178}">
      <dgm:prSet/>
      <dgm:spPr/>
      <dgm:t>
        <a:bodyPr/>
        <a:lstStyle/>
        <a:p>
          <a:pPr rtl="0"/>
          <a:r>
            <a:rPr lang="en-GB" dirty="0" smtClean="0"/>
            <a:t>Complacency</a:t>
          </a:r>
          <a:endParaRPr lang="en-GB" dirty="0"/>
        </a:p>
      </dgm:t>
    </dgm:pt>
    <dgm:pt modelId="{1C07C7D7-381A-4C48-92B5-1987F3195CE6}" type="parTrans" cxnId="{520CC97A-8EC8-4627-983E-54453C542203}">
      <dgm:prSet/>
      <dgm:spPr/>
      <dgm:t>
        <a:bodyPr/>
        <a:lstStyle/>
        <a:p>
          <a:endParaRPr lang="en-GB"/>
        </a:p>
      </dgm:t>
    </dgm:pt>
    <dgm:pt modelId="{8411EEC5-8087-4D61-8C19-4963C519F684}" type="sibTrans" cxnId="{520CC97A-8EC8-4627-983E-54453C542203}">
      <dgm:prSet/>
      <dgm:spPr/>
      <dgm:t>
        <a:bodyPr/>
        <a:lstStyle/>
        <a:p>
          <a:endParaRPr lang="en-GB"/>
        </a:p>
      </dgm:t>
    </dgm:pt>
    <dgm:pt modelId="{31FEB324-4557-4CB6-B43F-360D31E114C5}">
      <dgm:prSet/>
      <dgm:spPr/>
      <dgm:t>
        <a:bodyPr/>
        <a:lstStyle/>
        <a:p>
          <a:pPr rtl="0"/>
          <a:r>
            <a:rPr lang="en-GB" dirty="0" smtClean="0"/>
            <a:t>Libraries are eternal</a:t>
          </a:r>
          <a:endParaRPr lang="en-GB" dirty="0"/>
        </a:p>
      </dgm:t>
    </dgm:pt>
    <dgm:pt modelId="{009066C9-1378-47B8-8C46-3ECF579B00A8}" type="parTrans" cxnId="{815BC318-DE71-4028-8998-B732F8056E7E}">
      <dgm:prSet/>
      <dgm:spPr/>
      <dgm:t>
        <a:bodyPr/>
        <a:lstStyle/>
        <a:p>
          <a:endParaRPr lang="en-GB"/>
        </a:p>
      </dgm:t>
    </dgm:pt>
    <dgm:pt modelId="{C5571B9B-FBC2-4FF2-B324-470982136ACE}" type="sibTrans" cxnId="{815BC318-DE71-4028-8998-B732F8056E7E}">
      <dgm:prSet/>
      <dgm:spPr/>
      <dgm:t>
        <a:bodyPr/>
        <a:lstStyle/>
        <a:p>
          <a:endParaRPr lang="en-GB"/>
        </a:p>
      </dgm:t>
    </dgm:pt>
    <dgm:pt modelId="{1CDEDE5A-2F8B-4264-937E-FBAF27BE6333}">
      <dgm:prSet/>
      <dgm:spPr/>
      <dgm:t>
        <a:bodyPr/>
        <a:lstStyle/>
        <a:p>
          <a:pPr rtl="0"/>
          <a:r>
            <a:rPr lang="en-GB" dirty="0" smtClean="0"/>
            <a:t>Failure to engage with e-resources</a:t>
          </a:r>
          <a:endParaRPr lang="en-GB" dirty="0"/>
        </a:p>
      </dgm:t>
    </dgm:pt>
    <dgm:pt modelId="{EA38E0E1-2E77-4006-815B-75D2D7DB0882}" type="parTrans" cxnId="{36617C9F-B948-4421-8C00-EB40002BE518}">
      <dgm:prSet/>
      <dgm:spPr/>
      <dgm:t>
        <a:bodyPr/>
        <a:lstStyle/>
        <a:p>
          <a:endParaRPr lang="en-GB"/>
        </a:p>
      </dgm:t>
    </dgm:pt>
    <dgm:pt modelId="{DCCDEAC4-014E-40BF-8DAF-B4EEF64F6E8C}" type="sibTrans" cxnId="{36617C9F-B948-4421-8C00-EB40002BE518}">
      <dgm:prSet/>
      <dgm:spPr/>
      <dgm:t>
        <a:bodyPr/>
        <a:lstStyle/>
        <a:p>
          <a:endParaRPr lang="en-GB"/>
        </a:p>
      </dgm:t>
    </dgm:pt>
    <dgm:pt modelId="{BB3A957C-A533-4547-AA78-A8BA64DEE5EE}">
      <dgm:prSet/>
      <dgm:spPr/>
      <dgm:t>
        <a:bodyPr/>
        <a:lstStyle/>
        <a:p>
          <a:pPr rtl="0"/>
          <a:r>
            <a:rPr lang="en-GB" dirty="0" smtClean="0"/>
            <a:t>Obsessed with licences</a:t>
          </a:r>
          <a:endParaRPr lang="en-GB" dirty="0"/>
        </a:p>
      </dgm:t>
    </dgm:pt>
    <dgm:pt modelId="{2B8B96B5-934F-4E39-A293-BF5133B85BE6}" type="parTrans" cxnId="{987369F9-0441-4EE7-B4F1-5143096A6C7B}">
      <dgm:prSet/>
      <dgm:spPr/>
      <dgm:t>
        <a:bodyPr/>
        <a:lstStyle/>
        <a:p>
          <a:endParaRPr lang="en-GB"/>
        </a:p>
      </dgm:t>
    </dgm:pt>
    <dgm:pt modelId="{398B466C-B308-409D-BF78-2F6C61C8F43A}" type="sibTrans" cxnId="{987369F9-0441-4EE7-B4F1-5143096A6C7B}">
      <dgm:prSet/>
      <dgm:spPr/>
      <dgm:t>
        <a:bodyPr/>
        <a:lstStyle/>
        <a:p>
          <a:endParaRPr lang="en-GB"/>
        </a:p>
      </dgm:t>
    </dgm:pt>
    <dgm:pt modelId="{DFC09D2F-F42A-41C1-AB2B-D02890FB1B7B}">
      <dgm:prSet/>
      <dgm:spPr/>
      <dgm:t>
        <a:bodyPr/>
        <a:lstStyle/>
        <a:p>
          <a:pPr rtl="0"/>
          <a:r>
            <a:rPr lang="en-GB" dirty="0" smtClean="0"/>
            <a:t>Digitising oddities = cabinets of curiosities</a:t>
          </a:r>
          <a:endParaRPr lang="en-GB" dirty="0"/>
        </a:p>
      </dgm:t>
    </dgm:pt>
    <dgm:pt modelId="{6A2C660D-DEDA-42C7-A942-D79B3A70DB17}" type="parTrans" cxnId="{4C7E0EAC-E3DE-4448-A9B0-CCC046813856}">
      <dgm:prSet/>
      <dgm:spPr/>
      <dgm:t>
        <a:bodyPr/>
        <a:lstStyle/>
        <a:p>
          <a:endParaRPr lang="en-GB"/>
        </a:p>
      </dgm:t>
    </dgm:pt>
    <dgm:pt modelId="{D0FD5200-6B50-4665-A280-D4E1F4670A85}" type="sibTrans" cxnId="{4C7E0EAC-E3DE-4448-A9B0-CCC046813856}">
      <dgm:prSet/>
      <dgm:spPr/>
      <dgm:t>
        <a:bodyPr/>
        <a:lstStyle/>
        <a:p>
          <a:endParaRPr lang="en-GB"/>
        </a:p>
      </dgm:t>
    </dgm:pt>
    <dgm:pt modelId="{E6A6E3D8-7C35-4B7F-9A19-2F95B6F125C2}" type="pres">
      <dgm:prSet presAssocID="{95617836-D5BF-44EB-AE72-17459DA4A4E3}" presName="Name0" presStyleCnt="0">
        <dgm:presLayoutVars>
          <dgm:dir/>
          <dgm:animLvl val="lvl"/>
          <dgm:resizeHandles val="exact"/>
        </dgm:presLayoutVars>
      </dgm:prSet>
      <dgm:spPr/>
      <dgm:t>
        <a:bodyPr/>
        <a:lstStyle/>
        <a:p>
          <a:endParaRPr lang="en-GB"/>
        </a:p>
      </dgm:t>
    </dgm:pt>
    <dgm:pt modelId="{013E1FB1-7160-4E89-BFED-7D619FF99C1C}" type="pres">
      <dgm:prSet presAssocID="{11C00050-2BBB-490B-A7F4-782281B5FCC6}" presName="linNode" presStyleCnt="0"/>
      <dgm:spPr/>
    </dgm:pt>
    <dgm:pt modelId="{68D22C46-FDAF-40B4-8399-78D6F5FDC888}" type="pres">
      <dgm:prSet presAssocID="{11C00050-2BBB-490B-A7F4-782281B5FCC6}" presName="parentText" presStyleLbl="node1" presStyleIdx="0" presStyleCnt="5">
        <dgm:presLayoutVars>
          <dgm:chMax val="1"/>
          <dgm:bulletEnabled val="1"/>
        </dgm:presLayoutVars>
      </dgm:prSet>
      <dgm:spPr/>
      <dgm:t>
        <a:bodyPr/>
        <a:lstStyle/>
        <a:p>
          <a:endParaRPr lang="en-GB"/>
        </a:p>
      </dgm:t>
    </dgm:pt>
    <dgm:pt modelId="{F7AD0DD5-95FC-4946-B110-4800AE863EFD}" type="pres">
      <dgm:prSet presAssocID="{11C00050-2BBB-490B-A7F4-782281B5FCC6}" presName="descendantText" presStyleLbl="alignAccFollowNode1" presStyleIdx="0" presStyleCnt="5" custScaleX="88943" custScaleY="94496" custLinFactNeighborX="0" custLinFactNeighborY="4406">
        <dgm:presLayoutVars>
          <dgm:bulletEnabled val="1"/>
        </dgm:presLayoutVars>
      </dgm:prSet>
      <dgm:spPr/>
      <dgm:t>
        <a:bodyPr/>
        <a:lstStyle/>
        <a:p>
          <a:endParaRPr lang="en-GB"/>
        </a:p>
      </dgm:t>
    </dgm:pt>
    <dgm:pt modelId="{B9B687BC-5147-44C8-809D-57CC38580A04}" type="pres">
      <dgm:prSet presAssocID="{4C633DC8-2BC7-4A31-AA1C-1D96C6C21D54}" presName="sp" presStyleCnt="0"/>
      <dgm:spPr/>
    </dgm:pt>
    <dgm:pt modelId="{B4DD3F52-F93A-4C9A-A48F-08808698E31A}" type="pres">
      <dgm:prSet presAssocID="{9667E65A-6AD5-4F0F-B0E2-7EA5C6404286}" presName="linNode" presStyleCnt="0"/>
      <dgm:spPr/>
    </dgm:pt>
    <dgm:pt modelId="{C4A697C2-A4FF-49CE-828A-165BEFBC6BB3}" type="pres">
      <dgm:prSet presAssocID="{9667E65A-6AD5-4F0F-B0E2-7EA5C6404286}" presName="parentText" presStyleLbl="node1" presStyleIdx="1" presStyleCnt="5">
        <dgm:presLayoutVars>
          <dgm:chMax val="1"/>
          <dgm:bulletEnabled val="1"/>
        </dgm:presLayoutVars>
      </dgm:prSet>
      <dgm:spPr/>
      <dgm:t>
        <a:bodyPr/>
        <a:lstStyle/>
        <a:p>
          <a:endParaRPr lang="en-GB"/>
        </a:p>
      </dgm:t>
    </dgm:pt>
    <dgm:pt modelId="{E7470119-8445-457C-AEEE-CBFFCA28B8F1}" type="pres">
      <dgm:prSet presAssocID="{9667E65A-6AD5-4F0F-B0E2-7EA5C6404286}" presName="descendantText" presStyleLbl="alignAccFollowNode1" presStyleIdx="1" presStyleCnt="5" custScaleX="91404" custScaleY="72235">
        <dgm:presLayoutVars>
          <dgm:bulletEnabled val="1"/>
        </dgm:presLayoutVars>
      </dgm:prSet>
      <dgm:spPr/>
      <dgm:t>
        <a:bodyPr/>
        <a:lstStyle/>
        <a:p>
          <a:endParaRPr lang="en-GB"/>
        </a:p>
      </dgm:t>
    </dgm:pt>
    <dgm:pt modelId="{7064955C-603B-446C-A093-F064BC4B21DA}" type="pres">
      <dgm:prSet presAssocID="{79A4A1BE-5AED-4F22-BC35-B13BEE0A68F1}" presName="sp" presStyleCnt="0"/>
      <dgm:spPr/>
    </dgm:pt>
    <dgm:pt modelId="{76DA7E3C-16A7-4BC4-B34C-5D784B1FE3B8}" type="pres">
      <dgm:prSet presAssocID="{F2B1D9DB-5426-4561-AF2C-9BDD24AFEFBB}" presName="linNode" presStyleCnt="0"/>
      <dgm:spPr/>
    </dgm:pt>
    <dgm:pt modelId="{AF03E697-4EBA-4460-9BE5-47B8E9392EDD}" type="pres">
      <dgm:prSet presAssocID="{F2B1D9DB-5426-4561-AF2C-9BDD24AFEFBB}" presName="parentText" presStyleLbl="node1" presStyleIdx="2" presStyleCnt="5">
        <dgm:presLayoutVars>
          <dgm:chMax val="1"/>
          <dgm:bulletEnabled val="1"/>
        </dgm:presLayoutVars>
      </dgm:prSet>
      <dgm:spPr/>
      <dgm:t>
        <a:bodyPr/>
        <a:lstStyle/>
        <a:p>
          <a:endParaRPr lang="en-GB"/>
        </a:p>
      </dgm:t>
    </dgm:pt>
    <dgm:pt modelId="{506A2497-BE50-4421-BB68-3B3EDFEE7EA0}" type="pres">
      <dgm:prSet presAssocID="{F2B1D9DB-5426-4561-AF2C-9BDD24AFEFBB}" presName="descendantText" presStyleLbl="alignAccFollowNode1" presStyleIdx="2" presStyleCnt="5" custScaleX="90451" custScaleY="90014">
        <dgm:presLayoutVars>
          <dgm:bulletEnabled val="1"/>
        </dgm:presLayoutVars>
      </dgm:prSet>
      <dgm:spPr/>
      <dgm:t>
        <a:bodyPr/>
        <a:lstStyle/>
        <a:p>
          <a:endParaRPr lang="en-GB"/>
        </a:p>
      </dgm:t>
    </dgm:pt>
    <dgm:pt modelId="{72C20C0F-35E3-4854-A0FD-93BE687970B7}" type="pres">
      <dgm:prSet presAssocID="{3FDF4F97-BDA8-4995-8243-663826E967BD}" presName="sp" presStyleCnt="0"/>
      <dgm:spPr/>
    </dgm:pt>
    <dgm:pt modelId="{42E8BEDF-D5CD-4DAA-B91B-618DA077F0DB}" type="pres">
      <dgm:prSet presAssocID="{99DA499C-9FC0-42FF-9C74-271B38CFD178}" presName="linNode" presStyleCnt="0"/>
      <dgm:spPr/>
    </dgm:pt>
    <dgm:pt modelId="{4ECD9F6B-F3CC-408D-8109-483579853199}" type="pres">
      <dgm:prSet presAssocID="{99DA499C-9FC0-42FF-9C74-271B38CFD178}" presName="parentText" presStyleLbl="node1" presStyleIdx="3" presStyleCnt="5">
        <dgm:presLayoutVars>
          <dgm:chMax val="1"/>
          <dgm:bulletEnabled val="1"/>
        </dgm:presLayoutVars>
      </dgm:prSet>
      <dgm:spPr/>
      <dgm:t>
        <a:bodyPr/>
        <a:lstStyle/>
        <a:p>
          <a:endParaRPr lang="en-GB"/>
        </a:p>
      </dgm:t>
    </dgm:pt>
    <dgm:pt modelId="{71978603-A939-4C8F-8577-EA895E0522B5}" type="pres">
      <dgm:prSet presAssocID="{99DA499C-9FC0-42FF-9C74-271B38CFD178}" presName="descendantText" presStyleLbl="alignAccFollowNode1" presStyleIdx="3" presStyleCnt="5" custScaleX="90451">
        <dgm:presLayoutVars>
          <dgm:bulletEnabled val="1"/>
        </dgm:presLayoutVars>
      </dgm:prSet>
      <dgm:spPr/>
      <dgm:t>
        <a:bodyPr/>
        <a:lstStyle/>
        <a:p>
          <a:endParaRPr lang="en-GB"/>
        </a:p>
      </dgm:t>
    </dgm:pt>
    <dgm:pt modelId="{1A6A386C-F7DD-46FF-A84C-3B24BE591403}" type="pres">
      <dgm:prSet presAssocID="{8411EEC5-8087-4D61-8C19-4963C519F684}" presName="sp" presStyleCnt="0"/>
      <dgm:spPr/>
    </dgm:pt>
    <dgm:pt modelId="{26C51224-FA85-4FB4-9A4D-979246DC6D67}" type="pres">
      <dgm:prSet presAssocID="{1CDEDE5A-2F8B-4264-937E-FBAF27BE6333}" presName="linNode" presStyleCnt="0"/>
      <dgm:spPr/>
    </dgm:pt>
    <dgm:pt modelId="{A79B5B00-DBFD-4FAF-9046-330AF69348A7}" type="pres">
      <dgm:prSet presAssocID="{1CDEDE5A-2F8B-4264-937E-FBAF27BE6333}" presName="parentText" presStyleLbl="node1" presStyleIdx="4" presStyleCnt="5">
        <dgm:presLayoutVars>
          <dgm:chMax val="1"/>
          <dgm:bulletEnabled val="1"/>
        </dgm:presLayoutVars>
      </dgm:prSet>
      <dgm:spPr/>
      <dgm:t>
        <a:bodyPr/>
        <a:lstStyle/>
        <a:p>
          <a:endParaRPr lang="en-GB"/>
        </a:p>
      </dgm:t>
    </dgm:pt>
    <dgm:pt modelId="{CE891308-8FF1-4F7A-B47C-12F5D7853BEA}" type="pres">
      <dgm:prSet presAssocID="{1CDEDE5A-2F8B-4264-937E-FBAF27BE6333}" presName="descendantText" presStyleLbl="alignAccFollowNode1" presStyleIdx="4" presStyleCnt="5" custScaleX="87056">
        <dgm:presLayoutVars>
          <dgm:bulletEnabled val="1"/>
        </dgm:presLayoutVars>
      </dgm:prSet>
      <dgm:spPr/>
      <dgm:t>
        <a:bodyPr/>
        <a:lstStyle/>
        <a:p>
          <a:endParaRPr lang="en-GB"/>
        </a:p>
      </dgm:t>
    </dgm:pt>
  </dgm:ptLst>
  <dgm:cxnLst>
    <dgm:cxn modelId="{81F0FBF8-63C0-4D06-8D5F-1D66529E0AF1}" type="presOf" srcId="{9667E65A-6AD5-4F0F-B0E2-7EA5C6404286}" destId="{C4A697C2-A4FF-49CE-828A-165BEFBC6BB3}" srcOrd="0" destOrd="0" presId="urn:microsoft.com/office/officeart/2005/8/layout/vList5"/>
    <dgm:cxn modelId="{987369F9-0441-4EE7-B4F1-5143096A6C7B}" srcId="{1CDEDE5A-2F8B-4264-937E-FBAF27BE6333}" destId="{BB3A957C-A533-4547-AA78-A8BA64DEE5EE}" srcOrd="0" destOrd="0" parTransId="{2B8B96B5-934F-4E39-A293-BF5133B85BE6}" sibTransId="{398B466C-B308-409D-BF78-2F6C61C8F43A}"/>
    <dgm:cxn modelId="{CDBB8011-B18E-491F-BB14-DFB08B256280}" type="presOf" srcId="{11C00050-2BBB-490B-A7F4-782281B5FCC6}" destId="{68D22C46-FDAF-40B4-8399-78D6F5FDC888}" srcOrd="0" destOrd="0" presId="urn:microsoft.com/office/officeart/2005/8/layout/vList5"/>
    <dgm:cxn modelId="{2B672A5A-4770-47E3-B93A-EBD1A38025D3}" type="presOf" srcId="{1CDEDE5A-2F8B-4264-937E-FBAF27BE6333}" destId="{A79B5B00-DBFD-4FAF-9046-330AF69348A7}" srcOrd="0" destOrd="0" presId="urn:microsoft.com/office/officeart/2005/8/layout/vList5"/>
    <dgm:cxn modelId="{96226811-1648-4B03-9427-30A49336E73B}" type="presOf" srcId="{31FEB324-4557-4CB6-B43F-360D31E114C5}" destId="{71978603-A939-4C8F-8577-EA895E0522B5}" srcOrd="0" destOrd="0" presId="urn:microsoft.com/office/officeart/2005/8/layout/vList5"/>
    <dgm:cxn modelId="{03760800-6766-4B66-927E-D6F5E317BF1A}" type="presOf" srcId="{6C4E1902-4C3B-40F6-9F35-1111CCAA48DB}" destId="{E7470119-8445-457C-AEEE-CBFFCA28B8F1}" srcOrd="0" destOrd="0" presId="urn:microsoft.com/office/officeart/2005/8/layout/vList5"/>
    <dgm:cxn modelId="{4C7E0EAC-E3DE-4448-A9B0-CCC046813856}" srcId="{1CDEDE5A-2F8B-4264-937E-FBAF27BE6333}" destId="{DFC09D2F-F42A-41C1-AB2B-D02890FB1B7B}" srcOrd="1" destOrd="0" parTransId="{6A2C660D-DEDA-42C7-A942-D79B3A70DB17}" sibTransId="{D0FD5200-6B50-4665-A280-D4E1F4670A85}"/>
    <dgm:cxn modelId="{40744DF9-F953-4C9A-98C2-515DE9D9D427}" srcId="{9667E65A-6AD5-4F0F-B0E2-7EA5C6404286}" destId="{6C4E1902-4C3B-40F6-9F35-1111CCAA48DB}" srcOrd="0" destOrd="0" parTransId="{3E62F645-6F4A-4C5A-A212-9A9E5A07F88D}" sibTransId="{114F4A0F-8971-493E-BD92-BBAEA89384B0}"/>
    <dgm:cxn modelId="{B1574D21-54E7-4D3D-B8F4-6BBDA38AF98D}" srcId="{95617836-D5BF-44EB-AE72-17459DA4A4E3}" destId="{11C00050-2BBB-490B-A7F4-782281B5FCC6}" srcOrd="0" destOrd="0" parTransId="{95A353A2-2BD8-44F6-AE82-0AFE65C03F62}" sibTransId="{4C633DC8-2BC7-4A31-AA1C-1D96C6C21D54}"/>
    <dgm:cxn modelId="{713779F6-29B0-474B-B3E6-46D75A9CF5DF}" type="presOf" srcId="{BB3A957C-A533-4547-AA78-A8BA64DEE5EE}" destId="{CE891308-8FF1-4F7A-B47C-12F5D7853BEA}" srcOrd="0" destOrd="0" presId="urn:microsoft.com/office/officeart/2005/8/layout/vList5"/>
    <dgm:cxn modelId="{E157F2EE-D5EA-4A2E-AC93-481C1E0563E0}" srcId="{F2B1D9DB-5426-4561-AF2C-9BDD24AFEFBB}" destId="{95FE9BAE-F739-43BB-AB97-D0A7F5E60CB6}" srcOrd="1" destOrd="0" parTransId="{B559DAF4-81F2-464C-BB3D-85C39C423214}" sibTransId="{98684475-9EE5-4B17-89C8-EFE32D6185B8}"/>
    <dgm:cxn modelId="{84A8464E-3FEB-4B2F-8079-2E22D7FCD096}" type="presOf" srcId="{99DA499C-9FC0-42FF-9C74-271B38CFD178}" destId="{4ECD9F6B-F3CC-408D-8109-483579853199}" srcOrd="0" destOrd="0" presId="urn:microsoft.com/office/officeart/2005/8/layout/vList5"/>
    <dgm:cxn modelId="{A22FB06E-B7F0-45A1-B69F-1672570623C8}" srcId="{F2B1D9DB-5426-4561-AF2C-9BDD24AFEFBB}" destId="{39E06A21-70BF-4AFB-9376-471309D7C027}" srcOrd="0" destOrd="0" parTransId="{73164C31-425F-4D31-9DB8-BF9294FA11BD}" sibTransId="{4696067A-F6DE-479E-842A-F9406E1736B3}"/>
    <dgm:cxn modelId="{1BE1F49D-86C1-458B-B7A5-3AE5A4E12F6B}" type="presOf" srcId="{C30A4EF0-C23F-4178-86A8-95C6DE0561EF}" destId="{F7AD0DD5-95FC-4946-B110-4800AE863EFD}" srcOrd="0" destOrd="0" presId="urn:microsoft.com/office/officeart/2005/8/layout/vList5"/>
    <dgm:cxn modelId="{36617C9F-B948-4421-8C00-EB40002BE518}" srcId="{95617836-D5BF-44EB-AE72-17459DA4A4E3}" destId="{1CDEDE5A-2F8B-4264-937E-FBAF27BE6333}" srcOrd="4" destOrd="0" parTransId="{EA38E0E1-2E77-4006-815B-75D2D7DB0882}" sibTransId="{DCCDEAC4-014E-40BF-8DAF-B4EEF64F6E8C}"/>
    <dgm:cxn modelId="{4E83A82A-1753-4FE6-AE70-D7CEEEA16C0E}" type="presOf" srcId="{DFC09D2F-F42A-41C1-AB2B-D02890FB1B7B}" destId="{CE891308-8FF1-4F7A-B47C-12F5D7853BEA}" srcOrd="0" destOrd="1" presId="urn:microsoft.com/office/officeart/2005/8/layout/vList5"/>
    <dgm:cxn modelId="{911C240F-F32E-4478-9FFA-DAC941E378FD}" type="presOf" srcId="{95FE9BAE-F739-43BB-AB97-D0A7F5E60CB6}" destId="{506A2497-BE50-4421-BB68-3B3EDFEE7EA0}" srcOrd="0" destOrd="1" presId="urn:microsoft.com/office/officeart/2005/8/layout/vList5"/>
    <dgm:cxn modelId="{B4B0ECA0-8FEC-4677-916A-8B1594D668B4}" srcId="{95617836-D5BF-44EB-AE72-17459DA4A4E3}" destId="{9667E65A-6AD5-4F0F-B0E2-7EA5C6404286}" srcOrd="1" destOrd="0" parTransId="{FD6F80B4-5D8A-4B06-B80E-49A2B388EAAF}" sibTransId="{79A4A1BE-5AED-4F22-BC35-B13BEE0A68F1}"/>
    <dgm:cxn modelId="{815BC318-DE71-4028-8998-B732F8056E7E}" srcId="{99DA499C-9FC0-42FF-9C74-271B38CFD178}" destId="{31FEB324-4557-4CB6-B43F-360D31E114C5}" srcOrd="0" destOrd="0" parTransId="{009066C9-1378-47B8-8C46-3ECF579B00A8}" sibTransId="{C5571B9B-FBC2-4FF2-B324-470982136ACE}"/>
    <dgm:cxn modelId="{6DCD785F-957A-4DB4-A01A-CB9C79749C01}" type="presOf" srcId="{F2B1D9DB-5426-4561-AF2C-9BDD24AFEFBB}" destId="{AF03E697-4EBA-4460-9BE5-47B8E9392EDD}" srcOrd="0" destOrd="0" presId="urn:microsoft.com/office/officeart/2005/8/layout/vList5"/>
    <dgm:cxn modelId="{084D7C82-E364-4DFD-8BDA-D72102B5B205}" type="presOf" srcId="{39E06A21-70BF-4AFB-9376-471309D7C027}" destId="{506A2497-BE50-4421-BB68-3B3EDFEE7EA0}" srcOrd="0" destOrd="0" presId="urn:microsoft.com/office/officeart/2005/8/layout/vList5"/>
    <dgm:cxn modelId="{6C0AA4C8-7809-446B-8C47-7CCE644EF5EC}" srcId="{95617836-D5BF-44EB-AE72-17459DA4A4E3}" destId="{F2B1D9DB-5426-4561-AF2C-9BDD24AFEFBB}" srcOrd="2" destOrd="0" parTransId="{244706C4-A1CD-452F-8BB5-9145A0CE4A0B}" sibTransId="{3FDF4F97-BDA8-4995-8243-663826E967BD}"/>
    <dgm:cxn modelId="{3D689AF2-A51A-466A-867B-3754787A6BEF}" srcId="{11C00050-2BBB-490B-A7F4-782281B5FCC6}" destId="{C30A4EF0-C23F-4178-86A8-95C6DE0561EF}" srcOrd="0" destOrd="0" parTransId="{D71DE1D1-CE9F-4141-B047-2D3277206B48}" sibTransId="{5289166C-334E-427F-9EF3-72FBB8FAE1A3}"/>
    <dgm:cxn modelId="{AC20E944-0895-48D9-AE73-79A6FE0960CF}" type="presOf" srcId="{95617836-D5BF-44EB-AE72-17459DA4A4E3}" destId="{E6A6E3D8-7C35-4B7F-9A19-2F95B6F125C2}" srcOrd="0" destOrd="0" presId="urn:microsoft.com/office/officeart/2005/8/layout/vList5"/>
    <dgm:cxn modelId="{520CC97A-8EC8-4627-983E-54453C542203}" srcId="{95617836-D5BF-44EB-AE72-17459DA4A4E3}" destId="{99DA499C-9FC0-42FF-9C74-271B38CFD178}" srcOrd="3" destOrd="0" parTransId="{1C07C7D7-381A-4C48-92B5-1987F3195CE6}" sibTransId="{8411EEC5-8087-4D61-8C19-4963C519F684}"/>
    <dgm:cxn modelId="{E0914184-F206-4A9C-B8AB-22BBCEA6E8A7}" type="presParOf" srcId="{E6A6E3D8-7C35-4B7F-9A19-2F95B6F125C2}" destId="{013E1FB1-7160-4E89-BFED-7D619FF99C1C}" srcOrd="0" destOrd="0" presId="urn:microsoft.com/office/officeart/2005/8/layout/vList5"/>
    <dgm:cxn modelId="{F9584AF7-9955-4118-8DF4-D0221AE8DD97}" type="presParOf" srcId="{013E1FB1-7160-4E89-BFED-7D619FF99C1C}" destId="{68D22C46-FDAF-40B4-8399-78D6F5FDC888}" srcOrd="0" destOrd="0" presId="urn:microsoft.com/office/officeart/2005/8/layout/vList5"/>
    <dgm:cxn modelId="{ACA99BDF-6BDD-4365-A7C1-CAB56738782C}" type="presParOf" srcId="{013E1FB1-7160-4E89-BFED-7D619FF99C1C}" destId="{F7AD0DD5-95FC-4946-B110-4800AE863EFD}" srcOrd="1" destOrd="0" presId="urn:microsoft.com/office/officeart/2005/8/layout/vList5"/>
    <dgm:cxn modelId="{458C71AC-ACBD-4A9F-B84F-F4B006F366D5}" type="presParOf" srcId="{E6A6E3D8-7C35-4B7F-9A19-2F95B6F125C2}" destId="{B9B687BC-5147-44C8-809D-57CC38580A04}" srcOrd="1" destOrd="0" presId="urn:microsoft.com/office/officeart/2005/8/layout/vList5"/>
    <dgm:cxn modelId="{632C5E8F-3C90-4947-88BC-1BE3B328B0ED}" type="presParOf" srcId="{E6A6E3D8-7C35-4B7F-9A19-2F95B6F125C2}" destId="{B4DD3F52-F93A-4C9A-A48F-08808698E31A}" srcOrd="2" destOrd="0" presId="urn:microsoft.com/office/officeart/2005/8/layout/vList5"/>
    <dgm:cxn modelId="{2807F2D5-1525-498C-B84B-FDD743F51731}" type="presParOf" srcId="{B4DD3F52-F93A-4C9A-A48F-08808698E31A}" destId="{C4A697C2-A4FF-49CE-828A-165BEFBC6BB3}" srcOrd="0" destOrd="0" presId="urn:microsoft.com/office/officeart/2005/8/layout/vList5"/>
    <dgm:cxn modelId="{440D5E53-1D47-4F96-8EF2-81BE60671E88}" type="presParOf" srcId="{B4DD3F52-F93A-4C9A-A48F-08808698E31A}" destId="{E7470119-8445-457C-AEEE-CBFFCA28B8F1}" srcOrd="1" destOrd="0" presId="urn:microsoft.com/office/officeart/2005/8/layout/vList5"/>
    <dgm:cxn modelId="{E8CB0379-5A36-4492-8955-6354D9FCB954}" type="presParOf" srcId="{E6A6E3D8-7C35-4B7F-9A19-2F95B6F125C2}" destId="{7064955C-603B-446C-A093-F064BC4B21DA}" srcOrd="3" destOrd="0" presId="urn:microsoft.com/office/officeart/2005/8/layout/vList5"/>
    <dgm:cxn modelId="{920166B3-DC6E-4B7A-9DDB-2FC727F80612}" type="presParOf" srcId="{E6A6E3D8-7C35-4B7F-9A19-2F95B6F125C2}" destId="{76DA7E3C-16A7-4BC4-B34C-5D784B1FE3B8}" srcOrd="4" destOrd="0" presId="urn:microsoft.com/office/officeart/2005/8/layout/vList5"/>
    <dgm:cxn modelId="{7BAB94C8-F728-4B6A-BD82-08B12BD8D66A}" type="presParOf" srcId="{76DA7E3C-16A7-4BC4-B34C-5D784B1FE3B8}" destId="{AF03E697-4EBA-4460-9BE5-47B8E9392EDD}" srcOrd="0" destOrd="0" presId="urn:microsoft.com/office/officeart/2005/8/layout/vList5"/>
    <dgm:cxn modelId="{C894C8F7-642F-4A7E-9A3C-264B9205A044}" type="presParOf" srcId="{76DA7E3C-16A7-4BC4-B34C-5D784B1FE3B8}" destId="{506A2497-BE50-4421-BB68-3B3EDFEE7EA0}" srcOrd="1" destOrd="0" presId="urn:microsoft.com/office/officeart/2005/8/layout/vList5"/>
    <dgm:cxn modelId="{8C5E0331-FFCB-41B5-9BD8-8E904DBCD714}" type="presParOf" srcId="{E6A6E3D8-7C35-4B7F-9A19-2F95B6F125C2}" destId="{72C20C0F-35E3-4854-A0FD-93BE687970B7}" srcOrd="5" destOrd="0" presId="urn:microsoft.com/office/officeart/2005/8/layout/vList5"/>
    <dgm:cxn modelId="{4FC2C596-DF33-403D-BBE9-6233E7D06F1E}" type="presParOf" srcId="{E6A6E3D8-7C35-4B7F-9A19-2F95B6F125C2}" destId="{42E8BEDF-D5CD-4DAA-B91B-618DA077F0DB}" srcOrd="6" destOrd="0" presId="urn:microsoft.com/office/officeart/2005/8/layout/vList5"/>
    <dgm:cxn modelId="{2E3193EC-48BA-4016-B91F-E364C69CBF7E}" type="presParOf" srcId="{42E8BEDF-D5CD-4DAA-B91B-618DA077F0DB}" destId="{4ECD9F6B-F3CC-408D-8109-483579853199}" srcOrd="0" destOrd="0" presId="urn:microsoft.com/office/officeart/2005/8/layout/vList5"/>
    <dgm:cxn modelId="{93688C28-0664-4B88-8BBB-A07B14681C97}" type="presParOf" srcId="{42E8BEDF-D5CD-4DAA-B91B-618DA077F0DB}" destId="{71978603-A939-4C8F-8577-EA895E0522B5}" srcOrd="1" destOrd="0" presId="urn:microsoft.com/office/officeart/2005/8/layout/vList5"/>
    <dgm:cxn modelId="{2922A388-8ECC-4C3E-8043-6E42D5A2EDF4}" type="presParOf" srcId="{E6A6E3D8-7C35-4B7F-9A19-2F95B6F125C2}" destId="{1A6A386C-F7DD-46FF-A84C-3B24BE591403}" srcOrd="7" destOrd="0" presId="urn:microsoft.com/office/officeart/2005/8/layout/vList5"/>
    <dgm:cxn modelId="{7A201F0C-3A3C-454C-B91E-E1371EF1C368}" type="presParOf" srcId="{E6A6E3D8-7C35-4B7F-9A19-2F95B6F125C2}" destId="{26C51224-FA85-4FB4-9A4D-979246DC6D67}" srcOrd="8" destOrd="0" presId="urn:microsoft.com/office/officeart/2005/8/layout/vList5"/>
    <dgm:cxn modelId="{41D126CF-2DDE-411E-9822-416DEC5D21B6}" type="presParOf" srcId="{26C51224-FA85-4FB4-9A4D-979246DC6D67}" destId="{A79B5B00-DBFD-4FAF-9046-330AF69348A7}" srcOrd="0" destOrd="0" presId="urn:microsoft.com/office/officeart/2005/8/layout/vList5"/>
    <dgm:cxn modelId="{88C8455D-ACBA-4623-8CDD-25E49C92F9A4}" type="presParOf" srcId="{26C51224-FA85-4FB4-9A4D-979246DC6D67}" destId="{CE891308-8FF1-4F7A-B47C-12F5D7853BE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20A23C-BEB3-428E-B7A1-20A6745DBEB9}"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GB"/>
        </a:p>
      </dgm:t>
    </dgm:pt>
    <dgm:pt modelId="{F5F75442-F698-49A3-85DC-D39D1181E46B}">
      <dgm:prSet/>
      <dgm:spPr/>
      <dgm:t>
        <a:bodyPr/>
        <a:lstStyle/>
        <a:p>
          <a:pPr rtl="0"/>
          <a:r>
            <a:rPr lang="en-GB" dirty="0" smtClean="0"/>
            <a:t>40% of 9year olds have internet in their room</a:t>
          </a:r>
          <a:endParaRPr lang="en-GB" dirty="0"/>
        </a:p>
      </dgm:t>
    </dgm:pt>
    <dgm:pt modelId="{19ECF2A7-1514-4269-9DED-FD87BA852B63}" type="parTrans" cxnId="{A9674D0D-2B44-4DBB-A296-B83D31E71F01}">
      <dgm:prSet/>
      <dgm:spPr/>
      <dgm:t>
        <a:bodyPr/>
        <a:lstStyle/>
        <a:p>
          <a:endParaRPr lang="en-GB"/>
        </a:p>
      </dgm:t>
    </dgm:pt>
    <dgm:pt modelId="{EF10F030-4836-4F31-A8C5-F81C3AECC08B}" type="sibTrans" cxnId="{A9674D0D-2B44-4DBB-A296-B83D31E71F01}">
      <dgm:prSet/>
      <dgm:spPr/>
      <dgm:t>
        <a:bodyPr/>
        <a:lstStyle/>
        <a:p>
          <a:endParaRPr lang="en-GB"/>
        </a:p>
      </dgm:t>
    </dgm:pt>
    <dgm:pt modelId="{64490132-018B-4118-8BAF-B7297AAF98D2}">
      <dgm:prSet/>
      <dgm:spPr/>
      <dgm:t>
        <a:bodyPr/>
        <a:lstStyle/>
        <a:p>
          <a:pPr rtl="0"/>
          <a:r>
            <a:rPr lang="en-GB" dirty="0" smtClean="0"/>
            <a:t>They have six hours of screen time a day, with 1.7 hours online</a:t>
          </a:r>
          <a:endParaRPr lang="en-GB" dirty="0"/>
        </a:p>
      </dgm:t>
    </dgm:pt>
    <dgm:pt modelId="{A605EDEC-AF15-43F4-8F2E-9DD3DDC0F39D}" type="parTrans" cxnId="{A5992983-3AC7-4E0B-860E-C708980CFF35}">
      <dgm:prSet/>
      <dgm:spPr/>
      <dgm:t>
        <a:bodyPr/>
        <a:lstStyle/>
        <a:p>
          <a:endParaRPr lang="en-GB"/>
        </a:p>
      </dgm:t>
    </dgm:pt>
    <dgm:pt modelId="{B28AF7C7-8C77-4033-84ED-86B5BA1D780F}" type="sibTrans" cxnId="{A5992983-3AC7-4E0B-860E-C708980CFF35}">
      <dgm:prSet/>
      <dgm:spPr/>
      <dgm:t>
        <a:bodyPr/>
        <a:lstStyle/>
        <a:p>
          <a:endParaRPr lang="en-GB"/>
        </a:p>
      </dgm:t>
    </dgm:pt>
    <dgm:pt modelId="{738F7683-AAE2-40EE-A5E9-9308712F16B4}">
      <dgm:prSet/>
      <dgm:spPr/>
      <dgm:t>
        <a:bodyPr/>
        <a:lstStyle/>
        <a:p>
          <a:pPr rtl="0"/>
          <a:r>
            <a:rPr lang="en-GB" dirty="0" smtClean="0"/>
            <a:t>“2008 has seen a major boost in intensity”</a:t>
          </a:r>
          <a:endParaRPr lang="en-GB" dirty="0"/>
        </a:p>
      </dgm:t>
    </dgm:pt>
    <dgm:pt modelId="{F5087F83-E871-4D94-B011-98AB8FA2721A}" type="parTrans" cxnId="{23512399-C98D-4931-A59A-11B45EC1EC4F}">
      <dgm:prSet/>
      <dgm:spPr/>
      <dgm:t>
        <a:bodyPr/>
        <a:lstStyle/>
        <a:p>
          <a:endParaRPr lang="en-GB"/>
        </a:p>
      </dgm:t>
    </dgm:pt>
    <dgm:pt modelId="{50C7A78E-4701-41C5-85AB-90F234E77E7B}" type="sibTrans" cxnId="{23512399-C98D-4931-A59A-11B45EC1EC4F}">
      <dgm:prSet/>
      <dgm:spPr/>
      <dgm:t>
        <a:bodyPr/>
        <a:lstStyle/>
        <a:p>
          <a:endParaRPr lang="en-GB"/>
        </a:p>
      </dgm:t>
    </dgm:pt>
    <dgm:pt modelId="{ACD94B9F-72DC-4EB6-90F3-55B2CFDE71AB}">
      <dgm:prSet/>
      <dgm:spPr/>
      <dgm:t>
        <a:bodyPr/>
        <a:lstStyle/>
        <a:p>
          <a:pPr rtl="0"/>
          <a:r>
            <a:rPr lang="en-GB" dirty="0" smtClean="0"/>
            <a:t>Reading for pleasure has declined from 84% to 74% in two years</a:t>
          </a:r>
          <a:endParaRPr lang="en-GB" dirty="0"/>
        </a:p>
      </dgm:t>
    </dgm:pt>
    <dgm:pt modelId="{E1D14A74-0343-450F-8909-EE15D620BDCD}" type="parTrans" cxnId="{84C5DD57-2BF0-4EBA-9FD6-6D6800F38F9A}">
      <dgm:prSet/>
      <dgm:spPr/>
      <dgm:t>
        <a:bodyPr/>
        <a:lstStyle/>
        <a:p>
          <a:endParaRPr lang="en-GB"/>
        </a:p>
      </dgm:t>
    </dgm:pt>
    <dgm:pt modelId="{ACCDEEFF-E238-497B-A5D0-1FBBE5675CDE}" type="sibTrans" cxnId="{84C5DD57-2BF0-4EBA-9FD6-6D6800F38F9A}">
      <dgm:prSet/>
      <dgm:spPr/>
      <dgm:t>
        <a:bodyPr/>
        <a:lstStyle/>
        <a:p>
          <a:endParaRPr lang="en-GB"/>
        </a:p>
      </dgm:t>
    </dgm:pt>
    <dgm:pt modelId="{124E41D7-7CAA-4F7C-8801-4877F5D3EECD}">
      <dgm:prSet/>
      <dgm:spPr/>
      <dgm:t>
        <a:bodyPr/>
        <a:lstStyle/>
        <a:p>
          <a:pPr rtl="0"/>
          <a:r>
            <a:rPr lang="en-GB" dirty="0" smtClean="0"/>
            <a:t>They are fluent communicators who don’t read and rely on spellcheckers</a:t>
          </a:r>
          <a:endParaRPr lang="en-GB" dirty="0"/>
        </a:p>
      </dgm:t>
    </dgm:pt>
    <dgm:pt modelId="{4CAF82B3-78E6-4099-BAED-FAAF91C2C2A8}" type="parTrans" cxnId="{B2EFD486-0D9E-4CE3-B198-24E683CB3B36}">
      <dgm:prSet/>
      <dgm:spPr/>
      <dgm:t>
        <a:bodyPr/>
        <a:lstStyle/>
        <a:p>
          <a:endParaRPr lang="en-GB"/>
        </a:p>
      </dgm:t>
    </dgm:pt>
    <dgm:pt modelId="{2B4B7D68-B495-4ABC-8646-898727F1DFB3}" type="sibTrans" cxnId="{B2EFD486-0D9E-4CE3-B198-24E683CB3B36}">
      <dgm:prSet/>
      <dgm:spPr/>
      <dgm:t>
        <a:bodyPr/>
        <a:lstStyle/>
        <a:p>
          <a:endParaRPr lang="en-GB"/>
        </a:p>
      </dgm:t>
    </dgm:pt>
    <dgm:pt modelId="{4EFF0889-31E6-4AF0-BB49-81B193FA1AF2}">
      <dgm:prSet/>
      <dgm:spPr/>
      <dgm:t>
        <a:bodyPr/>
        <a:lstStyle/>
        <a:p>
          <a:pPr rtl="0"/>
          <a:r>
            <a:rPr lang="en-GB" dirty="0" smtClean="0"/>
            <a:t>They multitask</a:t>
          </a:r>
          <a:endParaRPr lang="en-GB" dirty="0"/>
        </a:p>
      </dgm:t>
    </dgm:pt>
    <dgm:pt modelId="{459C97A4-CA93-4324-9158-2253910E2194}" type="parTrans" cxnId="{31C4AA8C-D6BE-4E14-89AE-FB2DA3F709E2}">
      <dgm:prSet/>
      <dgm:spPr/>
      <dgm:t>
        <a:bodyPr/>
        <a:lstStyle/>
        <a:p>
          <a:endParaRPr lang="en-GB"/>
        </a:p>
      </dgm:t>
    </dgm:pt>
    <dgm:pt modelId="{E5FCD29F-D9EF-490E-9E33-DCE563FE6D8B}" type="sibTrans" cxnId="{31C4AA8C-D6BE-4E14-89AE-FB2DA3F709E2}">
      <dgm:prSet/>
      <dgm:spPr/>
      <dgm:t>
        <a:bodyPr/>
        <a:lstStyle/>
        <a:p>
          <a:endParaRPr lang="en-GB"/>
        </a:p>
      </dgm:t>
    </dgm:pt>
    <dgm:pt modelId="{9D042543-0B77-449F-9FDE-DDA0F307C8E6}">
      <dgm:prSet/>
      <dgm:spPr/>
      <dgm:t>
        <a:bodyPr/>
        <a:lstStyle/>
        <a:p>
          <a:pPr rtl="0"/>
          <a:r>
            <a:rPr lang="en-GB" dirty="0" smtClean="0"/>
            <a:t>They are abandoning print and paper and communicate in a </a:t>
          </a:r>
        </a:p>
        <a:p>
          <a:pPr rtl="0"/>
          <a:r>
            <a:rPr lang="en-GB" dirty="0" smtClean="0"/>
            <a:t>completely different way</a:t>
          </a:r>
          <a:endParaRPr lang="en-GB" dirty="0"/>
        </a:p>
      </dgm:t>
    </dgm:pt>
    <dgm:pt modelId="{E043A815-FEC0-4E9F-A485-B01AD716B6FF}" type="parTrans" cxnId="{84C1AC95-7C0F-4CBC-98FD-FDF48B31081E}">
      <dgm:prSet/>
      <dgm:spPr/>
      <dgm:t>
        <a:bodyPr/>
        <a:lstStyle/>
        <a:p>
          <a:endParaRPr lang="en-GB"/>
        </a:p>
      </dgm:t>
    </dgm:pt>
    <dgm:pt modelId="{945250B3-4F31-4BB9-9B73-DE111B656698}" type="sibTrans" cxnId="{84C1AC95-7C0F-4CBC-98FD-FDF48B31081E}">
      <dgm:prSet/>
      <dgm:spPr/>
      <dgm:t>
        <a:bodyPr/>
        <a:lstStyle/>
        <a:p>
          <a:endParaRPr lang="en-GB"/>
        </a:p>
      </dgm:t>
    </dgm:pt>
    <dgm:pt modelId="{005A1DE0-EDED-4F4B-B716-EF12C8E5EED3}" type="pres">
      <dgm:prSet presAssocID="{FE20A23C-BEB3-428E-B7A1-20A6745DBEB9}" presName="diagram" presStyleCnt="0">
        <dgm:presLayoutVars>
          <dgm:dir/>
          <dgm:resizeHandles val="exact"/>
        </dgm:presLayoutVars>
      </dgm:prSet>
      <dgm:spPr/>
      <dgm:t>
        <a:bodyPr/>
        <a:lstStyle/>
        <a:p>
          <a:endParaRPr lang="en-GB"/>
        </a:p>
      </dgm:t>
    </dgm:pt>
    <dgm:pt modelId="{5192C0D1-15CE-4362-B5E5-699B787EB167}" type="pres">
      <dgm:prSet presAssocID="{F5F75442-F698-49A3-85DC-D39D1181E46B}" presName="node" presStyleLbl="node1" presStyleIdx="0" presStyleCnt="7">
        <dgm:presLayoutVars>
          <dgm:bulletEnabled val="1"/>
        </dgm:presLayoutVars>
      </dgm:prSet>
      <dgm:spPr/>
      <dgm:t>
        <a:bodyPr/>
        <a:lstStyle/>
        <a:p>
          <a:endParaRPr lang="en-GB"/>
        </a:p>
      </dgm:t>
    </dgm:pt>
    <dgm:pt modelId="{99C6E4F2-5FA2-4742-A7B8-917791E29981}" type="pres">
      <dgm:prSet presAssocID="{EF10F030-4836-4F31-A8C5-F81C3AECC08B}" presName="sibTrans" presStyleCnt="0"/>
      <dgm:spPr/>
    </dgm:pt>
    <dgm:pt modelId="{E08ABADF-84D6-4BEC-BB20-5BFC4DCB3424}" type="pres">
      <dgm:prSet presAssocID="{64490132-018B-4118-8BAF-B7297AAF98D2}" presName="node" presStyleLbl="node1" presStyleIdx="1" presStyleCnt="7">
        <dgm:presLayoutVars>
          <dgm:bulletEnabled val="1"/>
        </dgm:presLayoutVars>
      </dgm:prSet>
      <dgm:spPr/>
      <dgm:t>
        <a:bodyPr/>
        <a:lstStyle/>
        <a:p>
          <a:endParaRPr lang="en-GB"/>
        </a:p>
      </dgm:t>
    </dgm:pt>
    <dgm:pt modelId="{91D92528-2911-49A8-AD1B-766844E9344C}" type="pres">
      <dgm:prSet presAssocID="{B28AF7C7-8C77-4033-84ED-86B5BA1D780F}" presName="sibTrans" presStyleCnt="0"/>
      <dgm:spPr/>
    </dgm:pt>
    <dgm:pt modelId="{E3030A14-4729-494C-B102-4D605CDC9C62}" type="pres">
      <dgm:prSet presAssocID="{738F7683-AAE2-40EE-A5E9-9308712F16B4}" presName="node" presStyleLbl="node1" presStyleIdx="2" presStyleCnt="7">
        <dgm:presLayoutVars>
          <dgm:bulletEnabled val="1"/>
        </dgm:presLayoutVars>
      </dgm:prSet>
      <dgm:spPr/>
      <dgm:t>
        <a:bodyPr/>
        <a:lstStyle/>
        <a:p>
          <a:endParaRPr lang="en-GB"/>
        </a:p>
      </dgm:t>
    </dgm:pt>
    <dgm:pt modelId="{BCD4A6AE-55BF-4537-A0DB-12B72B863EA8}" type="pres">
      <dgm:prSet presAssocID="{50C7A78E-4701-41C5-85AB-90F234E77E7B}" presName="sibTrans" presStyleCnt="0"/>
      <dgm:spPr/>
    </dgm:pt>
    <dgm:pt modelId="{CFD7E170-BC12-4734-B0B5-C08573B3F1DB}" type="pres">
      <dgm:prSet presAssocID="{ACD94B9F-72DC-4EB6-90F3-55B2CFDE71AB}" presName="node" presStyleLbl="node1" presStyleIdx="3" presStyleCnt="7">
        <dgm:presLayoutVars>
          <dgm:bulletEnabled val="1"/>
        </dgm:presLayoutVars>
      </dgm:prSet>
      <dgm:spPr/>
      <dgm:t>
        <a:bodyPr/>
        <a:lstStyle/>
        <a:p>
          <a:endParaRPr lang="en-GB"/>
        </a:p>
      </dgm:t>
    </dgm:pt>
    <dgm:pt modelId="{DF07A048-39AA-4938-AAB8-8C3D959B1F35}" type="pres">
      <dgm:prSet presAssocID="{ACCDEEFF-E238-497B-A5D0-1FBBE5675CDE}" presName="sibTrans" presStyleCnt="0"/>
      <dgm:spPr/>
    </dgm:pt>
    <dgm:pt modelId="{E276B0AC-5C03-45A0-901D-23E8351EB353}" type="pres">
      <dgm:prSet presAssocID="{124E41D7-7CAA-4F7C-8801-4877F5D3EECD}" presName="node" presStyleLbl="node1" presStyleIdx="4" presStyleCnt="7" custLinFactNeighborX="662" custLinFactNeighborY="-9939">
        <dgm:presLayoutVars>
          <dgm:bulletEnabled val="1"/>
        </dgm:presLayoutVars>
      </dgm:prSet>
      <dgm:spPr/>
      <dgm:t>
        <a:bodyPr/>
        <a:lstStyle/>
        <a:p>
          <a:endParaRPr lang="en-GB"/>
        </a:p>
      </dgm:t>
    </dgm:pt>
    <dgm:pt modelId="{4B377557-42F6-41F9-82C5-109190ACC6E4}" type="pres">
      <dgm:prSet presAssocID="{2B4B7D68-B495-4ABC-8646-898727F1DFB3}" presName="sibTrans" presStyleCnt="0"/>
      <dgm:spPr/>
    </dgm:pt>
    <dgm:pt modelId="{C7337CA6-54A3-409F-8175-4A0A20D4997B}" type="pres">
      <dgm:prSet presAssocID="{4EFF0889-31E6-4AF0-BB49-81B193FA1AF2}" presName="node" presStyleLbl="node1" presStyleIdx="5" presStyleCnt="7">
        <dgm:presLayoutVars>
          <dgm:bulletEnabled val="1"/>
        </dgm:presLayoutVars>
      </dgm:prSet>
      <dgm:spPr/>
      <dgm:t>
        <a:bodyPr/>
        <a:lstStyle/>
        <a:p>
          <a:endParaRPr lang="en-GB"/>
        </a:p>
      </dgm:t>
    </dgm:pt>
    <dgm:pt modelId="{9B426394-B11C-4B6F-BD71-032873D99555}" type="pres">
      <dgm:prSet presAssocID="{E5FCD29F-D9EF-490E-9E33-DCE563FE6D8B}" presName="sibTrans" presStyleCnt="0"/>
      <dgm:spPr/>
    </dgm:pt>
    <dgm:pt modelId="{7307F9E3-CCE7-4739-B1DD-0496B08B04BE}" type="pres">
      <dgm:prSet presAssocID="{9D042543-0B77-449F-9FDE-DDA0F307C8E6}" presName="node" presStyleLbl="node1" presStyleIdx="6" presStyleCnt="7" custLinFactNeighborX="662" custLinFactNeighborY="-16888">
        <dgm:presLayoutVars>
          <dgm:bulletEnabled val="1"/>
        </dgm:presLayoutVars>
      </dgm:prSet>
      <dgm:spPr/>
      <dgm:t>
        <a:bodyPr/>
        <a:lstStyle/>
        <a:p>
          <a:endParaRPr lang="en-GB"/>
        </a:p>
      </dgm:t>
    </dgm:pt>
  </dgm:ptLst>
  <dgm:cxnLst>
    <dgm:cxn modelId="{54D63B97-5130-4E13-9BD7-BE7F6D11B6FA}" type="presOf" srcId="{ACD94B9F-72DC-4EB6-90F3-55B2CFDE71AB}" destId="{CFD7E170-BC12-4734-B0B5-C08573B3F1DB}" srcOrd="0" destOrd="0" presId="urn:microsoft.com/office/officeart/2005/8/layout/default#2"/>
    <dgm:cxn modelId="{B2EFD486-0D9E-4CE3-B198-24E683CB3B36}" srcId="{FE20A23C-BEB3-428E-B7A1-20A6745DBEB9}" destId="{124E41D7-7CAA-4F7C-8801-4877F5D3EECD}" srcOrd="4" destOrd="0" parTransId="{4CAF82B3-78E6-4099-BAED-FAAF91C2C2A8}" sibTransId="{2B4B7D68-B495-4ABC-8646-898727F1DFB3}"/>
    <dgm:cxn modelId="{31C4AA8C-D6BE-4E14-89AE-FB2DA3F709E2}" srcId="{FE20A23C-BEB3-428E-B7A1-20A6745DBEB9}" destId="{4EFF0889-31E6-4AF0-BB49-81B193FA1AF2}" srcOrd="5" destOrd="0" parTransId="{459C97A4-CA93-4324-9158-2253910E2194}" sibTransId="{E5FCD29F-D9EF-490E-9E33-DCE563FE6D8B}"/>
    <dgm:cxn modelId="{84C5DD57-2BF0-4EBA-9FD6-6D6800F38F9A}" srcId="{FE20A23C-BEB3-428E-B7A1-20A6745DBEB9}" destId="{ACD94B9F-72DC-4EB6-90F3-55B2CFDE71AB}" srcOrd="3" destOrd="0" parTransId="{E1D14A74-0343-450F-8909-EE15D620BDCD}" sibTransId="{ACCDEEFF-E238-497B-A5D0-1FBBE5675CDE}"/>
    <dgm:cxn modelId="{A8D6766B-A919-473F-B429-BF1D82048395}" type="presOf" srcId="{9D042543-0B77-449F-9FDE-DDA0F307C8E6}" destId="{7307F9E3-CCE7-4739-B1DD-0496B08B04BE}" srcOrd="0" destOrd="0" presId="urn:microsoft.com/office/officeart/2005/8/layout/default#2"/>
    <dgm:cxn modelId="{A5992983-3AC7-4E0B-860E-C708980CFF35}" srcId="{FE20A23C-BEB3-428E-B7A1-20A6745DBEB9}" destId="{64490132-018B-4118-8BAF-B7297AAF98D2}" srcOrd="1" destOrd="0" parTransId="{A605EDEC-AF15-43F4-8F2E-9DD3DDC0F39D}" sibTransId="{B28AF7C7-8C77-4033-84ED-86B5BA1D780F}"/>
    <dgm:cxn modelId="{80425A99-A050-48B8-B485-2867B5DEC8DF}" type="presOf" srcId="{64490132-018B-4118-8BAF-B7297AAF98D2}" destId="{E08ABADF-84D6-4BEC-BB20-5BFC4DCB3424}" srcOrd="0" destOrd="0" presId="urn:microsoft.com/office/officeart/2005/8/layout/default#2"/>
    <dgm:cxn modelId="{15325A07-BE0D-4F09-9F0C-EE8CB5AAD338}" type="presOf" srcId="{4EFF0889-31E6-4AF0-BB49-81B193FA1AF2}" destId="{C7337CA6-54A3-409F-8175-4A0A20D4997B}" srcOrd="0" destOrd="0" presId="urn:microsoft.com/office/officeart/2005/8/layout/default#2"/>
    <dgm:cxn modelId="{06EA61C9-237C-4201-BB62-B54A9D5E59B1}" type="presOf" srcId="{F5F75442-F698-49A3-85DC-D39D1181E46B}" destId="{5192C0D1-15CE-4362-B5E5-699B787EB167}" srcOrd="0" destOrd="0" presId="urn:microsoft.com/office/officeart/2005/8/layout/default#2"/>
    <dgm:cxn modelId="{A9674D0D-2B44-4DBB-A296-B83D31E71F01}" srcId="{FE20A23C-BEB3-428E-B7A1-20A6745DBEB9}" destId="{F5F75442-F698-49A3-85DC-D39D1181E46B}" srcOrd="0" destOrd="0" parTransId="{19ECF2A7-1514-4269-9DED-FD87BA852B63}" sibTransId="{EF10F030-4836-4F31-A8C5-F81C3AECC08B}"/>
    <dgm:cxn modelId="{84C1AC95-7C0F-4CBC-98FD-FDF48B31081E}" srcId="{FE20A23C-BEB3-428E-B7A1-20A6745DBEB9}" destId="{9D042543-0B77-449F-9FDE-DDA0F307C8E6}" srcOrd="6" destOrd="0" parTransId="{E043A815-FEC0-4E9F-A485-B01AD716B6FF}" sibTransId="{945250B3-4F31-4BB9-9B73-DE111B656698}"/>
    <dgm:cxn modelId="{B794D734-D4CA-46ED-BA90-EDAB2D4C4EDC}" type="presOf" srcId="{FE20A23C-BEB3-428E-B7A1-20A6745DBEB9}" destId="{005A1DE0-EDED-4F4B-B716-EF12C8E5EED3}" srcOrd="0" destOrd="0" presId="urn:microsoft.com/office/officeart/2005/8/layout/default#2"/>
    <dgm:cxn modelId="{05E19F39-C973-437B-97D7-3F50C17A0022}" type="presOf" srcId="{124E41D7-7CAA-4F7C-8801-4877F5D3EECD}" destId="{E276B0AC-5C03-45A0-901D-23E8351EB353}" srcOrd="0" destOrd="0" presId="urn:microsoft.com/office/officeart/2005/8/layout/default#2"/>
    <dgm:cxn modelId="{A9ABC398-2551-43D0-A176-592767C50A9F}" type="presOf" srcId="{738F7683-AAE2-40EE-A5E9-9308712F16B4}" destId="{E3030A14-4729-494C-B102-4D605CDC9C62}" srcOrd="0" destOrd="0" presId="urn:microsoft.com/office/officeart/2005/8/layout/default#2"/>
    <dgm:cxn modelId="{23512399-C98D-4931-A59A-11B45EC1EC4F}" srcId="{FE20A23C-BEB3-428E-B7A1-20A6745DBEB9}" destId="{738F7683-AAE2-40EE-A5E9-9308712F16B4}" srcOrd="2" destOrd="0" parTransId="{F5087F83-E871-4D94-B011-98AB8FA2721A}" sibTransId="{50C7A78E-4701-41C5-85AB-90F234E77E7B}"/>
    <dgm:cxn modelId="{DD2DC317-7BFA-4799-8C7C-998EA7B8FD2A}" type="presParOf" srcId="{005A1DE0-EDED-4F4B-B716-EF12C8E5EED3}" destId="{5192C0D1-15CE-4362-B5E5-699B787EB167}" srcOrd="0" destOrd="0" presId="urn:microsoft.com/office/officeart/2005/8/layout/default#2"/>
    <dgm:cxn modelId="{95563B6F-275D-4283-B8FF-EC418E508E1D}" type="presParOf" srcId="{005A1DE0-EDED-4F4B-B716-EF12C8E5EED3}" destId="{99C6E4F2-5FA2-4742-A7B8-917791E29981}" srcOrd="1" destOrd="0" presId="urn:microsoft.com/office/officeart/2005/8/layout/default#2"/>
    <dgm:cxn modelId="{24B35703-0915-44A9-9B07-8C016D609558}" type="presParOf" srcId="{005A1DE0-EDED-4F4B-B716-EF12C8E5EED3}" destId="{E08ABADF-84D6-4BEC-BB20-5BFC4DCB3424}" srcOrd="2" destOrd="0" presId="urn:microsoft.com/office/officeart/2005/8/layout/default#2"/>
    <dgm:cxn modelId="{635EDED3-5DFC-4E50-A8E6-318B0CB3930D}" type="presParOf" srcId="{005A1DE0-EDED-4F4B-B716-EF12C8E5EED3}" destId="{91D92528-2911-49A8-AD1B-766844E9344C}" srcOrd="3" destOrd="0" presId="urn:microsoft.com/office/officeart/2005/8/layout/default#2"/>
    <dgm:cxn modelId="{A18DF209-5BE4-4B19-9F10-9A3C0457C976}" type="presParOf" srcId="{005A1DE0-EDED-4F4B-B716-EF12C8E5EED3}" destId="{E3030A14-4729-494C-B102-4D605CDC9C62}" srcOrd="4" destOrd="0" presId="urn:microsoft.com/office/officeart/2005/8/layout/default#2"/>
    <dgm:cxn modelId="{BC7E8E0D-C8D7-4BCF-8DFA-F07EFFD88756}" type="presParOf" srcId="{005A1DE0-EDED-4F4B-B716-EF12C8E5EED3}" destId="{BCD4A6AE-55BF-4537-A0DB-12B72B863EA8}" srcOrd="5" destOrd="0" presId="urn:microsoft.com/office/officeart/2005/8/layout/default#2"/>
    <dgm:cxn modelId="{1175D308-D259-48B6-93A9-3E05C7F4A7BB}" type="presParOf" srcId="{005A1DE0-EDED-4F4B-B716-EF12C8E5EED3}" destId="{CFD7E170-BC12-4734-B0B5-C08573B3F1DB}" srcOrd="6" destOrd="0" presId="urn:microsoft.com/office/officeart/2005/8/layout/default#2"/>
    <dgm:cxn modelId="{CF4422A2-0281-4675-9E34-50C09903664E}" type="presParOf" srcId="{005A1DE0-EDED-4F4B-B716-EF12C8E5EED3}" destId="{DF07A048-39AA-4938-AAB8-8C3D959B1F35}" srcOrd="7" destOrd="0" presId="urn:microsoft.com/office/officeart/2005/8/layout/default#2"/>
    <dgm:cxn modelId="{55CBCB24-0F4B-4992-9186-420A24E52FE8}" type="presParOf" srcId="{005A1DE0-EDED-4F4B-B716-EF12C8E5EED3}" destId="{E276B0AC-5C03-45A0-901D-23E8351EB353}" srcOrd="8" destOrd="0" presId="urn:microsoft.com/office/officeart/2005/8/layout/default#2"/>
    <dgm:cxn modelId="{939AB402-0155-41D1-931D-13CB17804A86}" type="presParOf" srcId="{005A1DE0-EDED-4F4B-B716-EF12C8E5EED3}" destId="{4B377557-42F6-41F9-82C5-109190ACC6E4}" srcOrd="9" destOrd="0" presId="urn:microsoft.com/office/officeart/2005/8/layout/default#2"/>
    <dgm:cxn modelId="{36594B89-32E4-4A59-B1C8-0F9F0B5D11E1}" type="presParOf" srcId="{005A1DE0-EDED-4F4B-B716-EF12C8E5EED3}" destId="{C7337CA6-54A3-409F-8175-4A0A20D4997B}" srcOrd="10" destOrd="0" presId="urn:microsoft.com/office/officeart/2005/8/layout/default#2"/>
    <dgm:cxn modelId="{379B9E17-54AE-4191-91C0-FEE1E9F212F7}" type="presParOf" srcId="{005A1DE0-EDED-4F4B-B716-EF12C8E5EED3}" destId="{9B426394-B11C-4B6F-BD71-032873D99555}" srcOrd="11" destOrd="0" presId="urn:microsoft.com/office/officeart/2005/8/layout/default#2"/>
    <dgm:cxn modelId="{42A2CD2F-7B0C-4D4A-98B4-61974D2B9469}" type="presParOf" srcId="{005A1DE0-EDED-4F4B-B716-EF12C8E5EED3}" destId="{7307F9E3-CCE7-4739-B1DD-0496B08B04BE}" srcOrd="12"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257F5C-D957-47C8-9B0C-3EAD3040763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9480D40A-3A9E-443B-94C5-46313694DB8B}">
      <dgm:prSet/>
      <dgm:spPr/>
      <dgm:t>
        <a:bodyPr/>
        <a:lstStyle/>
        <a:p>
          <a:pPr rtl="0"/>
          <a:r>
            <a:rPr lang="en-GB" dirty="0" smtClean="0"/>
            <a:t>The Internet has reversed information seeking from:</a:t>
          </a:r>
          <a:endParaRPr lang="en-GB" dirty="0"/>
        </a:p>
      </dgm:t>
    </dgm:pt>
    <dgm:pt modelId="{ED0AE3AE-D15D-4406-A115-139549BBBF15}" type="parTrans" cxnId="{BD7A156B-C614-44E3-B627-A456CDBB4585}">
      <dgm:prSet/>
      <dgm:spPr/>
      <dgm:t>
        <a:bodyPr/>
        <a:lstStyle/>
        <a:p>
          <a:endParaRPr lang="en-GB"/>
        </a:p>
      </dgm:t>
    </dgm:pt>
    <dgm:pt modelId="{76ED6432-9A64-4FEF-9382-308E7088EFDA}" type="sibTrans" cxnId="{BD7A156B-C614-44E3-B627-A456CDBB4585}">
      <dgm:prSet/>
      <dgm:spPr/>
      <dgm:t>
        <a:bodyPr/>
        <a:lstStyle/>
        <a:p>
          <a:endParaRPr lang="en-GB"/>
        </a:p>
      </dgm:t>
    </dgm:pt>
    <dgm:pt modelId="{ACDED9F2-6D56-45D2-9FD9-A6D156889691}">
      <dgm:prSet/>
      <dgm:spPr/>
      <dgm:t>
        <a:bodyPr/>
        <a:lstStyle/>
        <a:p>
          <a:pPr rtl="0"/>
          <a:r>
            <a:rPr lang="en-GB" dirty="0" smtClean="0"/>
            <a:t>Time rich/ information poor</a:t>
          </a:r>
          <a:endParaRPr lang="en-GB" dirty="0"/>
        </a:p>
      </dgm:t>
    </dgm:pt>
    <dgm:pt modelId="{158F020A-487F-4C4B-8FD5-1D0473134575}" type="parTrans" cxnId="{A03B216A-47C9-42AA-8D90-CD649EDE97CF}">
      <dgm:prSet/>
      <dgm:spPr/>
      <dgm:t>
        <a:bodyPr/>
        <a:lstStyle/>
        <a:p>
          <a:endParaRPr lang="en-GB"/>
        </a:p>
      </dgm:t>
    </dgm:pt>
    <dgm:pt modelId="{0D346FD5-4557-47AC-B8B2-4C13911E3B32}" type="sibTrans" cxnId="{A03B216A-47C9-42AA-8D90-CD649EDE97CF}">
      <dgm:prSet/>
      <dgm:spPr/>
      <dgm:t>
        <a:bodyPr/>
        <a:lstStyle/>
        <a:p>
          <a:endParaRPr lang="en-GB"/>
        </a:p>
      </dgm:t>
    </dgm:pt>
    <dgm:pt modelId="{A2E11903-5314-4453-8BE6-F11B60B47EEA}">
      <dgm:prSet/>
      <dgm:spPr/>
      <dgm:t>
        <a:bodyPr/>
        <a:lstStyle/>
        <a:p>
          <a:pPr rtl="0"/>
          <a:r>
            <a:rPr lang="en-GB" dirty="0" smtClean="0"/>
            <a:t>Information rich/time poor</a:t>
          </a:r>
          <a:endParaRPr lang="en-GB" dirty="0"/>
        </a:p>
      </dgm:t>
    </dgm:pt>
    <dgm:pt modelId="{C998D7DF-FDF8-4E44-928D-C4F6EA7B93F6}" type="parTrans" cxnId="{B147F6E8-5444-42B0-A6DD-8C0C0C9884AA}">
      <dgm:prSet/>
      <dgm:spPr/>
      <dgm:t>
        <a:bodyPr/>
        <a:lstStyle/>
        <a:p>
          <a:endParaRPr lang="en-GB"/>
        </a:p>
      </dgm:t>
    </dgm:pt>
    <dgm:pt modelId="{C6844501-F859-4E2A-B9FE-E7ADDDD17E04}" type="sibTrans" cxnId="{B147F6E8-5444-42B0-A6DD-8C0C0C9884AA}">
      <dgm:prSet/>
      <dgm:spPr/>
      <dgm:t>
        <a:bodyPr/>
        <a:lstStyle/>
        <a:p>
          <a:endParaRPr lang="en-GB"/>
        </a:p>
      </dgm:t>
    </dgm:pt>
    <dgm:pt modelId="{A64753E3-E165-4013-A162-68001DE19F40}" type="pres">
      <dgm:prSet presAssocID="{FE257F5C-D957-47C8-9B0C-3EAD30407631}" presName="CompostProcess" presStyleCnt="0">
        <dgm:presLayoutVars>
          <dgm:dir/>
          <dgm:resizeHandles val="exact"/>
        </dgm:presLayoutVars>
      </dgm:prSet>
      <dgm:spPr/>
      <dgm:t>
        <a:bodyPr/>
        <a:lstStyle/>
        <a:p>
          <a:endParaRPr lang="en-GB"/>
        </a:p>
      </dgm:t>
    </dgm:pt>
    <dgm:pt modelId="{AA32DDB8-4B8A-4FAC-B2D8-7743DEAC36DD}" type="pres">
      <dgm:prSet presAssocID="{FE257F5C-D957-47C8-9B0C-3EAD30407631}" presName="arrow" presStyleLbl="bgShp" presStyleIdx="0" presStyleCnt="1" custScaleX="117647"/>
      <dgm:spPr/>
    </dgm:pt>
    <dgm:pt modelId="{3967DB76-21B7-4FC7-BE2A-AB08D4EB7917}" type="pres">
      <dgm:prSet presAssocID="{FE257F5C-D957-47C8-9B0C-3EAD30407631}" presName="linearProcess" presStyleCnt="0"/>
      <dgm:spPr/>
    </dgm:pt>
    <dgm:pt modelId="{8B3B302D-2FA7-4ED0-97D0-B5C7FFC06EC5}" type="pres">
      <dgm:prSet presAssocID="{9480D40A-3A9E-443B-94C5-46313694DB8B}" presName="textNode" presStyleLbl="node1" presStyleIdx="0" presStyleCnt="1" custLinFactNeighborX="-1718" custLinFactNeighborY="344">
        <dgm:presLayoutVars>
          <dgm:bulletEnabled val="1"/>
        </dgm:presLayoutVars>
      </dgm:prSet>
      <dgm:spPr/>
      <dgm:t>
        <a:bodyPr/>
        <a:lstStyle/>
        <a:p>
          <a:endParaRPr lang="en-GB"/>
        </a:p>
      </dgm:t>
    </dgm:pt>
  </dgm:ptLst>
  <dgm:cxnLst>
    <dgm:cxn modelId="{BD7A156B-C614-44E3-B627-A456CDBB4585}" srcId="{FE257F5C-D957-47C8-9B0C-3EAD30407631}" destId="{9480D40A-3A9E-443B-94C5-46313694DB8B}" srcOrd="0" destOrd="0" parTransId="{ED0AE3AE-D15D-4406-A115-139549BBBF15}" sibTransId="{76ED6432-9A64-4FEF-9382-308E7088EFDA}"/>
    <dgm:cxn modelId="{B3B0F7FD-F406-4A32-B9DA-2EF9370DE8DA}" type="presOf" srcId="{FE257F5C-D957-47C8-9B0C-3EAD30407631}" destId="{A64753E3-E165-4013-A162-68001DE19F40}" srcOrd="0" destOrd="0" presId="urn:microsoft.com/office/officeart/2005/8/layout/hProcess9"/>
    <dgm:cxn modelId="{B147F6E8-5444-42B0-A6DD-8C0C0C9884AA}" srcId="{9480D40A-3A9E-443B-94C5-46313694DB8B}" destId="{A2E11903-5314-4453-8BE6-F11B60B47EEA}" srcOrd="1" destOrd="0" parTransId="{C998D7DF-FDF8-4E44-928D-C4F6EA7B93F6}" sibTransId="{C6844501-F859-4E2A-B9FE-E7ADDDD17E04}"/>
    <dgm:cxn modelId="{9522CE43-5C71-4B77-84AF-DDA182CB930A}" type="presOf" srcId="{A2E11903-5314-4453-8BE6-F11B60B47EEA}" destId="{8B3B302D-2FA7-4ED0-97D0-B5C7FFC06EC5}" srcOrd="0" destOrd="2" presId="urn:microsoft.com/office/officeart/2005/8/layout/hProcess9"/>
    <dgm:cxn modelId="{E7D89345-35D7-4D2D-973B-FCBF9DE63B50}" type="presOf" srcId="{ACDED9F2-6D56-45D2-9FD9-A6D156889691}" destId="{8B3B302D-2FA7-4ED0-97D0-B5C7FFC06EC5}" srcOrd="0" destOrd="1" presId="urn:microsoft.com/office/officeart/2005/8/layout/hProcess9"/>
    <dgm:cxn modelId="{A03B216A-47C9-42AA-8D90-CD649EDE97CF}" srcId="{9480D40A-3A9E-443B-94C5-46313694DB8B}" destId="{ACDED9F2-6D56-45D2-9FD9-A6D156889691}" srcOrd="0" destOrd="0" parTransId="{158F020A-487F-4C4B-8FD5-1D0473134575}" sibTransId="{0D346FD5-4557-47AC-B8B2-4C13911E3B32}"/>
    <dgm:cxn modelId="{6623F492-42E1-4F1D-9D4D-5E768F8D132B}" type="presOf" srcId="{9480D40A-3A9E-443B-94C5-46313694DB8B}" destId="{8B3B302D-2FA7-4ED0-97D0-B5C7FFC06EC5}" srcOrd="0" destOrd="0" presId="urn:microsoft.com/office/officeart/2005/8/layout/hProcess9"/>
    <dgm:cxn modelId="{B52FE664-EE72-448F-9E3D-D0385F5FDFC7}" type="presParOf" srcId="{A64753E3-E165-4013-A162-68001DE19F40}" destId="{AA32DDB8-4B8A-4FAC-B2D8-7743DEAC36DD}" srcOrd="0" destOrd="0" presId="urn:microsoft.com/office/officeart/2005/8/layout/hProcess9"/>
    <dgm:cxn modelId="{A0DB9786-049C-413E-B0F2-3C58806ED309}" type="presParOf" srcId="{A64753E3-E165-4013-A162-68001DE19F40}" destId="{3967DB76-21B7-4FC7-BE2A-AB08D4EB7917}" srcOrd="1" destOrd="0" presId="urn:microsoft.com/office/officeart/2005/8/layout/hProcess9"/>
    <dgm:cxn modelId="{DA47735A-C7B7-4BC2-9C46-662574AB4888}" type="presParOf" srcId="{3967DB76-21B7-4FC7-BE2A-AB08D4EB7917}" destId="{8B3B302D-2FA7-4ED0-97D0-B5C7FFC06EC5}"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A56360-F158-4763-AC29-F0D535D0310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DA5D27E5-D84A-42A3-9ADA-9A6A5636A1B4}">
      <dgm:prSet phldrT="[Text]"/>
      <dgm:spPr/>
      <dgm:t>
        <a:bodyPr/>
        <a:lstStyle/>
        <a:p>
          <a:r>
            <a:rPr lang="en-GB" b="1" dirty="0" smtClean="0"/>
            <a:t>Send postcards on holiday</a:t>
          </a:r>
          <a:endParaRPr lang="en-GB" b="1" dirty="0"/>
        </a:p>
      </dgm:t>
    </dgm:pt>
    <dgm:pt modelId="{D84D8204-107A-4AF6-80E0-2D1ED34E9F37}" type="parTrans" cxnId="{07A1977E-FDFD-421F-BA60-832AB89B952B}">
      <dgm:prSet/>
      <dgm:spPr/>
      <dgm:t>
        <a:bodyPr/>
        <a:lstStyle/>
        <a:p>
          <a:endParaRPr lang="en-GB"/>
        </a:p>
      </dgm:t>
    </dgm:pt>
    <dgm:pt modelId="{B9FFCAE2-1CE1-4455-ADC2-8AE79B44B1CD}" type="sibTrans" cxnId="{07A1977E-FDFD-421F-BA60-832AB89B952B}">
      <dgm:prSet/>
      <dgm:spPr/>
      <dgm:t>
        <a:bodyPr/>
        <a:lstStyle/>
        <a:p>
          <a:endParaRPr lang="en-GB"/>
        </a:p>
      </dgm:t>
    </dgm:pt>
    <dgm:pt modelId="{5BD41310-92BB-45A1-B3C9-7326DDBE4393}">
      <dgm:prSet phldrT="[Text]"/>
      <dgm:spPr/>
      <dgm:t>
        <a:bodyPr/>
        <a:lstStyle/>
        <a:p>
          <a:r>
            <a:rPr lang="en-GB" b="1" dirty="0" smtClean="0"/>
            <a:t>Buy CDs</a:t>
          </a:r>
          <a:endParaRPr lang="en-GB" b="1" dirty="0"/>
        </a:p>
      </dgm:t>
    </dgm:pt>
    <dgm:pt modelId="{670993CB-CC90-4A9C-B066-F31221269DB9}" type="parTrans" cxnId="{E507F81C-454A-42C0-BC09-C216DB65CDF2}">
      <dgm:prSet/>
      <dgm:spPr/>
      <dgm:t>
        <a:bodyPr/>
        <a:lstStyle/>
        <a:p>
          <a:endParaRPr lang="en-GB"/>
        </a:p>
      </dgm:t>
    </dgm:pt>
    <dgm:pt modelId="{44BAE445-E786-4065-8AFD-C6683B6ECA2E}" type="sibTrans" cxnId="{E507F81C-454A-42C0-BC09-C216DB65CDF2}">
      <dgm:prSet/>
      <dgm:spPr/>
      <dgm:t>
        <a:bodyPr/>
        <a:lstStyle/>
        <a:p>
          <a:endParaRPr lang="en-GB"/>
        </a:p>
      </dgm:t>
    </dgm:pt>
    <dgm:pt modelId="{5D5178D2-2F47-41E1-BB47-D3D980C2E9FB}">
      <dgm:prSet phldrT="[Text]"/>
      <dgm:spPr/>
      <dgm:t>
        <a:bodyPr/>
        <a:lstStyle/>
        <a:p>
          <a:r>
            <a:rPr lang="en-GB" b="1" dirty="0" smtClean="0"/>
            <a:t>Watch TV programmes at the time they are shown</a:t>
          </a:r>
          <a:endParaRPr lang="en-GB" b="1" dirty="0"/>
        </a:p>
      </dgm:t>
    </dgm:pt>
    <dgm:pt modelId="{9A2F1BC3-F995-4930-AF21-86920A82EF1A}" type="parTrans" cxnId="{058F9D86-B91B-4E31-9A58-3BDBF880D396}">
      <dgm:prSet/>
      <dgm:spPr/>
      <dgm:t>
        <a:bodyPr/>
        <a:lstStyle/>
        <a:p>
          <a:endParaRPr lang="en-GB"/>
        </a:p>
      </dgm:t>
    </dgm:pt>
    <dgm:pt modelId="{AD46F7B6-52EE-4A3B-9429-365E0F0AE5C9}" type="sibTrans" cxnId="{058F9D86-B91B-4E31-9A58-3BDBF880D396}">
      <dgm:prSet/>
      <dgm:spPr/>
      <dgm:t>
        <a:bodyPr/>
        <a:lstStyle/>
        <a:p>
          <a:endParaRPr lang="en-GB"/>
        </a:p>
      </dgm:t>
    </dgm:pt>
    <dgm:pt modelId="{77675DA1-1262-4034-BEB2-752DC72D0EF7}">
      <dgm:prSet phldrT="[Text]"/>
      <dgm:spPr/>
      <dgm:t>
        <a:bodyPr/>
        <a:lstStyle/>
        <a:p>
          <a:r>
            <a:rPr lang="en-GB" b="1" dirty="0" smtClean="0"/>
            <a:t>Check a map for a car journey</a:t>
          </a:r>
          <a:endParaRPr lang="en-GB" b="1" dirty="0"/>
        </a:p>
      </dgm:t>
    </dgm:pt>
    <dgm:pt modelId="{DD43F06D-82D8-48E7-8C1A-6A16D35CBEE0}" type="parTrans" cxnId="{9BA229B6-9310-452C-B603-D7B83621CE2E}">
      <dgm:prSet/>
      <dgm:spPr/>
      <dgm:t>
        <a:bodyPr/>
        <a:lstStyle/>
        <a:p>
          <a:endParaRPr lang="en-GB"/>
        </a:p>
      </dgm:t>
    </dgm:pt>
    <dgm:pt modelId="{EFB0530F-5DA4-4020-8310-9881E1578611}" type="sibTrans" cxnId="{9BA229B6-9310-452C-B603-D7B83621CE2E}">
      <dgm:prSet/>
      <dgm:spPr/>
      <dgm:t>
        <a:bodyPr/>
        <a:lstStyle/>
        <a:p>
          <a:endParaRPr lang="en-GB"/>
        </a:p>
      </dgm:t>
    </dgm:pt>
    <dgm:pt modelId="{AE5DE4F7-55FE-4341-8C26-78FED101AB72}">
      <dgm:prSet phldrT="[Text]"/>
      <dgm:spPr/>
      <dgm:t>
        <a:bodyPr/>
        <a:lstStyle/>
        <a:p>
          <a:r>
            <a:rPr lang="en-GB" b="1" dirty="0" smtClean="0"/>
            <a:t>Own an encyclopaedia or dictionary</a:t>
          </a:r>
          <a:endParaRPr lang="en-GB" b="1" dirty="0"/>
        </a:p>
      </dgm:t>
    </dgm:pt>
    <dgm:pt modelId="{93B8DA9E-7026-4D8B-98E8-738D1BF9ECBB}" type="parTrans" cxnId="{C34B439A-748D-4B2B-B779-3A4742088D95}">
      <dgm:prSet/>
      <dgm:spPr/>
      <dgm:t>
        <a:bodyPr/>
        <a:lstStyle/>
        <a:p>
          <a:endParaRPr lang="en-GB"/>
        </a:p>
      </dgm:t>
    </dgm:pt>
    <dgm:pt modelId="{3C4AE2BB-38CC-4495-9C3D-76F2B9A7BFF6}" type="sibTrans" cxnId="{C34B439A-748D-4B2B-B779-3A4742088D95}">
      <dgm:prSet/>
      <dgm:spPr/>
      <dgm:t>
        <a:bodyPr/>
        <a:lstStyle/>
        <a:p>
          <a:endParaRPr lang="en-GB"/>
        </a:p>
      </dgm:t>
    </dgm:pt>
    <dgm:pt modelId="{4ABEA437-C6EF-41C7-BA8B-7297E14C8DE5}">
      <dgm:prSet phldrT="[Text]"/>
      <dgm:spPr/>
      <dgm:t>
        <a:bodyPr/>
        <a:lstStyle/>
        <a:p>
          <a:r>
            <a:rPr lang="en-GB" b="1" dirty="0" smtClean="0"/>
            <a:t>Buy newspapers</a:t>
          </a:r>
          <a:endParaRPr lang="en-GB" b="1" dirty="0"/>
        </a:p>
      </dgm:t>
    </dgm:pt>
    <dgm:pt modelId="{AFC091F0-538B-40D6-A8FA-4AFA5E0670F4}" type="parTrans" cxnId="{D8A5CE82-A22E-43E5-88D1-CCB2510863B0}">
      <dgm:prSet/>
      <dgm:spPr/>
      <dgm:t>
        <a:bodyPr/>
        <a:lstStyle/>
        <a:p>
          <a:endParaRPr lang="en-GB"/>
        </a:p>
      </dgm:t>
    </dgm:pt>
    <dgm:pt modelId="{25C423A2-2FAE-43BE-9DB0-BEB131FC6040}" type="sibTrans" cxnId="{D8A5CE82-A22E-43E5-88D1-CCB2510863B0}">
      <dgm:prSet/>
      <dgm:spPr/>
      <dgm:t>
        <a:bodyPr/>
        <a:lstStyle/>
        <a:p>
          <a:endParaRPr lang="en-GB"/>
        </a:p>
      </dgm:t>
    </dgm:pt>
    <dgm:pt modelId="{A45FDA6B-215A-4909-963A-95486CC89EF8}" type="pres">
      <dgm:prSet presAssocID="{ADA56360-F158-4763-AC29-F0D535D0310A}" presName="Name0" presStyleCnt="0">
        <dgm:presLayoutVars>
          <dgm:chPref val="1"/>
          <dgm:dir/>
          <dgm:animOne val="branch"/>
          <dgm:animLvl val="lvl"/>
          <dgm:resizeHandles/>
        </dgm:presLayoutVars>
      </dgm:prSet>
      <dgm:spPr/>
      <dgm:t>
        <a:bodyPr/>
        <a:lstStyle/>
        <a:p>
          <a:endParaRPr lang="en-GB"/>
        </a:p>
      </dgm:t>
    </dgm:pt>
    <dgm:pt modelId="{5961BE2B-0B1A-4E8C-A3DB-2B7442D78234}" type="pres">
      <dgm:prSet presAssocID="{DA5D27E5-D84A-42A3-9ADA-9A6A5636A1B4}" presName="vertOne" presStyleCnt="0"/>
      <dgm:spPr/>
    </dgm:pt>
    <dgm:pt modelId="{EBE61787-D1D4-44A5-B4B7-1AD6BCF1381A}" type="pres">
      <dgm:prSet presAssocID="{DA5D27E5-D84A-42A3-9ADA-9A6A5636A1B4}" presName="txOne" presStyleLbl="node0" presStyleIdx="0" presStyleCnt="3">
        <dgm:presLayoutVars>
          <dgm:chPref val="3"/>
        </dgm:presLayoutVars>
      </dgm:prSet>
      <dgm:spPr/>
      <dgm:t>
        <a:bodyPr/>
        <a:lstStyle/>
        <a:p>
          <a:endParaRPr lang="en-GB"/>
        </a:p>
      </dgm:t>
    </dgm:pt>
    <dgm:pt modelId="{B44B8513-7D9C-488C-83C9-2944A4D9DFEE}" type="pres">
      <dgm:prSet presAssocID="{DA5D27E5-D84A-42A3-9ADA-9A6A5636A1B4}" presName="parTransOne" presStyleCnt="0"/>
      <dgm:spPr/>
    </dgm:pt>
    <dgm:pt modelId="{78756C11-526F-4671-8B0F-CAA9D7E2E7C6}" type="pres">
      <dgm:prSet presAssocID="{DA5D27E5-D84A-42A3-9ADA-9A6A5636A1B4}" presName="horzOne" presStyleCnt="0"/>
      <dgm:spPr/>
    </dgm:pt>
    <dgm:pt modelId="{87D0FE27-2E53-4E07-B1B0-BF3BC89ECEB3}" type="pres">
      <dgm:prSet presAssocID="{5BD41310-92BB-45A1-B3C9-7326DDBE4393}" presName="vertTwo" presStyleCnt="0"/>
      <dgm:spPr/>
    </dgm:pt>
    <dgm:pt modelId="{0810C71B-BA4F-4C09-8B7A-F6344C711053}" type="pres">
      <dgm:prSet presAssocID="{5BD41310-92BB-45A1-B3C9-7326DDBE4393}" presName="txTwo" presStyleLbl="node2" presStyleIdx="0" presStyleCnt="3">
        <dgm:presLayoutVars>
          <dgm:chPref val="3"/>
        </dgm:presLayoutVars>
      </dgm:prSet>
      <dgm:spPr/>
      <dgm:t>
        <a:bodyPr/>
        <a:lstStyle/>
        <a:p>
          <a:endParaRPr lang="en-GB"/>
        </a:p>
      </dgm:t>
    </dgm:pt>
    <dgm:pt modelId="{350284BC-7289-4FCE-A36C-38E9E843EC90}" type="pres">
      <dgm:prSet presAssocID="{5BD41310-92BB-45A1-B3C9-7326DDBE4393}" presName="horzTwo" presStyleCnt="0"/>
      <dgm:spPr/>
    </dgm:pt>
    <dgm:pt modelId="{90F6CDE0-8810-4A84-93B6-EF13A9D32C02}" type="pres">
      <dgm:prSet presAssocID="{B9FFCAE2-1CE1-4455-ADC2-8AE79B44B1CD}" presName="sibSpaceOne" presStyleCnt="0"/>
      <dgm:spPr/>
    </dgm:pt>
    <dgm:pt modelId="{E15E2173-DEE8-4BBC-83EF-ED6596E810E1}" type="pres">
      <dgm:prSet presAssocID="{5D5178D2-2F47-41E1-BB47-D3D980C2E9FB}" presName="vertOne" presStyleCnt="0"/>
      <dgm:spPr/>
    </dgm:pt>
    <dgm:pt modelId="{321FD0E7-DD74-4E1B-AEBA-AC25F9804A6A}" type="pres">
      <dgm:prSet presAssocID="{5D5178D2-2F47-41E1-BB47-D3D980C2E9FB}" presName="txOne" presStyleLbl="node0" presStyleIdx="1" presStyleCnt="3" custLinFactNeighborX="2643" custLinFactNeighborY="8722">
        <dgm:presLayoutVars>
          <dgm:chPref val="3"/>
        </dgm:presLayoutVars>
      </dgm:prSet>
      <dgm:spPr/>
      <dgm:t>
        <a:bodyPr/>
        <a:lstStyle/>
        <a:p>
          <a:endParaRPr lang="en-GB"/>
        </a:p>
      </dgm:t>
    </dgm:pt>
    <dgm:pt modelId="{BB278F1E-E9F7-4D43-B76C-15E985E7C3E1}" type="pres">
      <dgm:prSet presAssocID="{5D5178D2-2F47-41E1-BB47-D3D980C2E9FB}" presName="parTransOne" presStyleCnt="0"/>
      <dgm:spPr/>
    </dgm:pt>
    <dgm:pt modelId="{DC7A94E3-13C4-4447-8D2E-7BAB382A01FA}" type="pres">
      <dgm:prSet presAssocID="{5D5178D2-2F47-41E1-BB47-D3D980C2E9FB}" presName="horzOne" presStyleCnt="0"/>
      <dgm:spPr/>
    </dgm:pt>
    <dgm:pt modelId="{F7DDC231-BCEE-45FD-AD2F-683FA1912B81}" type="pres">
      <dgm:prSet presAssocID="{77675DA1-1262-4034-BEB2-752DC72D0EF7}" presName="vertTwo" presStyleCnt="0"/>
      <dgm:spPr/>
    </dgm:pt>
    <dgm:pt modelId="{E7C508FA-20C9-49DA-85D6-403188AD39C0}" type="pres">
      <dgm:prSet presAssocID="{77675DA1-1262-4034-BEB2-752DC72D0EF7}" presName="txTwo" presStyleLbl="node2" presStyleIdx="1" presStyleCnt="3">
        <dgm:presLayoutVars>
          <dgm:chPref val="3"/>
        </dgm:presLayoutVars>
      </dgm:prSet>
      <dgm:spPr/>
      <dgm:t>
        <a:bodyPr/>
        <a:lstStyle/>
        <a:p>
          <a:endParaRPr lang="en-GB"/>
        </a:p>
      </dgm:t>
    </dgm:pt>
    <dgm:pt modelId="{FD1F3C2F-8D95-4331-AD07-C37D973AC7C8}" type="pres">
      <dgm:prSet presAssocID="{77675DA1-1262-4034-BEB2-752DC72D0EF7}" presName="horzTwo" presStyleCnt="0"/>
      <dgm:spPr/>
    </dgm:pt>
    <dgm:pt modelId="{8DA76507-0D73-42F7-8761-2A80BEB2299F}" type="pres">
      <dgm:prSet presAssocID="{AD46F7B6-52EE-4A3B-9429-365E0F0AE5C9}" presName="sibSpaceOne" presStyleCnt="0"/>
      <dgm:spPr/>
    </dgm:pt>
    <dgm:pt modelId="{1C77691B-B6EB-4042-8A84-764527DEEACE}" type="pres">
      <dgm:prSet presAssocID="{AE5DE4F7-55FE-4341-8C26-78FED101AB72}" presName="vertOne" presStyleCnt="0"/>
      <dgm:spPr/>
    </dgm:pt>
    <dgm:pt modelId="{D0ED2956-8E4E-492F-A8D3-E6AC50E9D853}" type="pres">
      <dgm:prSet presAssocID="{AE5DE4F7-55FE-4341-8C26-78FED101AB72}" presName="txOne" presStyleLbl="node0" presStyleIdx="2" presStyleCnt="3">
        <dgm:presLayoutVars>
          <dgm:chPref val="3"/>
        </dgm:presLayoutVars>
      </dgm:prSet>
      <dgm:spPr/>
      <dgm:t>
        <a:bodyPr/>
        <a:lstStyle/>
        <a:p>
          <a:endParaRPr lang="en-GB"/>
        </a:p>
      </dgm:t>
    </dgm:pt>
    <dgm:pt modelId="{CEC1D2AF-2230-4DC8-B3E8-15BBD00F6C17}" type="pres">
      <dgm:prSet presAssocID="{AE5DE4F7-55FE-4341-8C26-78FED101AB72}" presName="parTransOne" presStyleCnt="0"/>
      <dgm:spPr/>
    </dgm:pt>
    <dgm:pt modelId="{75380752-AC2E-4B38-B2EB-0E95613909AD}" type="pres">
      <dgm:prSet presAssocID="{AE5DE4F7-55FE-4341-8C26-78FED101AB72}" presName="horzOne" presStyleCnt="0"/>
      <dgm:spPr/>
    </dgm:pt>
    <dgm:pt modelId="{108DD7FC-70AC-4ED5-A7E6-5D09595BB35C}" type="pres">
      <dgm:prSet presAssocID="{4ABEA437-C6EF-41C7-BA8B-7297E14C8DE5}" presName="vertTwo" presStyleCnt="0"/>
      <dgm:spPr/>
    </dgm:pt>
    <dgm:pt modelId="{DCF55164-F6B7-4330-A9E4-374E6C570FD8}" type="pres">
      <dgm:prSet presAssocID="{4ABEA437-C6EF-41C7-BA8B-7297E14C8DE5}" presName="txTwo" presStyleLbl="node2" presStyleIdx="2" presStyleCnt="3">
        <dgm:presLayoutVars>
          <dgm:chPref val="3"/>
        </dgm:presLayoutVars>
      </dgm:prSet>
      <dgm:spPr/>
      <dgm:t>
        <a:bodyPr/>
        <a:lstStyle/>
        <a:p>
          <a:endParaRPr lang="en-GB"/>
        </a:p>
      </dgm:t>
    </dgm:pt>
    <dgm:pt modelId="{0C4C23A9-4849-4CAB-9289-FFA38EF62913}" type="pres">
      <dgm:prSet presAssocID="{4ABEA437-C6EF-41C7-BA8B-7297E14C8DE5}" presName="horzTwo" presStyleCnt="0"/>
      <dgm:spPr/>
    </dgm:pt>
  </dgm:ptLst>
  <dgm:cxnLst>
    <dgm:cxn modelId="{E507F81C-454A-42C0-BC09-C216DB65CDF2}" srcId="{DA5D27E5-D84A-42A3-9ADA-9A6A5636A1B4}" destId="{5BD41310-92BB-45A1-B3C9-7326DDBE4393}" srcOrd="0" destOrd="0" parTransId="{670993CB-CC90-4A9C-B066-F31221269DB9}" sibTransId="{44BAE445-E786-4065-8AFD-C6683B6ECA2E}"/>
    <dgm:cxn modelId="{C34B439A-748D-4B2B-B779-3A4742088D95}" srcId="{ADA56360-F158-4763-AC29-F0D535D0310A}" destId="{AE5DE4F7-55FE-4341-8C26-78FED101AB72}" srcOrd="2" destOrd="0" parTransId="{93B8DA9E-7026-4D8B-98E8-738D1BF9ECBB}" sibTransId="{3C4AE2BB-38CC-4495-9C3D-76F2B9A7BFF6}"/>
    <dgm:cxn modelId="{058F9D86-B91B-4E31-9A58-3BDBF880D396}" srcId="{ADA56360-F158-4763-AC29-F0D535D0310A}" destId="{5D5178D2-2F47-41E1-BB47-D3D980C2E9FB}" srcOrd="1" destOrd="0" parTransId="{9A2F1BC3-F995-4930-AF21-86920A82EF1A}" sibTransId="{AD46F7B6-52EE-4A3B-9429-365E0F0AE5C9}"/>
    <dgm:cxn modelId="{5E4DE8C2-48FA-42FC-85A3-BC95C0D385B9}" type="presOf" srcId="{4ABEA437-C6EF-41C7-BA8B-7297E14C8DE5}" destId="{DCF55164-F6B7-4330-A9E4-374E6C570FD8}" srcOrd="0" destOrd="0" presId="urn:microsoft.com/office/officeart/2005/8/layout/hierarchy4"/>
    <dgm:cxn modelId="{AE7EE21A-1255-4556-AAC7-83AAD5943B02}" type="presOf" srcId="{DA5D27E5-D84A-42A3-9ADA-9A6A5636A1B4}" destId="{EBE61787-D1D4-44A5-B4B7-1AD6BCF1381A}" srcOrd="0" destOrd="0" presId="urn:microsoft.com/office/officeart/2005/8/layout/hierarchy4"/>
    <dgm:cxn modelId="{9BA229B6-9310-452C-B603-D7B83621CE2E}" srcId="{5D5178D2-2F47-41E1-BB47-D3D980C2E9FB}" destId="{77675DA1-1262-4034-BEB2-752DC72D0EF7}" srcOrd="0" destOrd="0" parTransId="{DD43F06D-82D8-48E7-8C1A-6A16D35CBEE0}" sibTransId="{EFB0530F-5DA4-4020-8310-9881E1578611}"/>
    <dgm:cxn modelId="{83F088D5-BC82-44D5-9B4D-28E5C703339D}" type="presOf" srcId="{5BD41310-92BB-45A1-B3C9-7326DDBE4393}" destId="{0810C71B-BA4F-4C09-8B7A-F6344C711053}" srcOrd="0" destOrd="0" presId="urn:microsoft.com/office/officeart/2005/8/layout/hierarchy4"/>
    <dgm:cxn modelId="{07A1977E-FDFD-421F-BA60-832AB89B952B}" srcId="{ADA56360-F158-4763-AC29-F0D535D0310A}" destId="{DA5D27E5-D84A-42A3-9ADA-9A6A5636A1B4}" srcOrd="0" destOrd="0" parTransId="{D84D8204-107A-4AF6-80E0-2D1ED34E9F37}" sibTransId="{B9FFCAE2-1CE1-4455-ADC2-8AE79B44B1CD}"/>
    <dgm:cxn modelId="{D8A5CE82-A22E-43E5-88D1-CCB2510863B0}" srcId="{AE5DE4F7-55FE-4341-8C26-78FED101AB72}" destId="{4ABEA437-C6EF-41C7-BA8B-7297E14C8DE5}" srcOrd="0" destOrd="0" parTransId="{AFC091F0-538B-40D6-A8FA-4AFA5E0670F4}" sibTransId="{25C423A2-2FAE-43BE-9DB0-BEB131FC6040}"/>
    <dgm:cxn modelId="{7FDE159A-0C2D-4B92-92F9-C291AE38B3B8}" type="presOf" srcId="{77675DA1-1262-4034-BEB2-752DC72D0EF7}" destId="{E7C508FA-20C9-49DA-85D6-403188AD39C0}" srcOrd="0" destOrd="0" presId="urn:microsoft.com/office/officeart/2005/8/layout/hierarchy4"/>
    <dgm:cxn modelId="{160C6690-048A-41A4-AD72-AA0B2C7EE958}" type="presOf" srcId="{5D5178D2-2F47-41E1-BB47-D3D980C2E9FB}" destId="{321FD0E7-DD74-4E1B-AEBA-AC25F9804A6A}" srcOrd="0" destOrd="0" presId="urn:microsoft.com/office/officeart/2005/8/layout/hierarchy4"/>
    <dgm:cxn modelId="{E0430085-62CF-40FF-88CF-6F06C8422E80}" type="presOf" srcId="{AE5DE4F7-55FE-4341-8C26-78FED101AB72}" destId="{D0ED2956-8E4E-492F-A8D3-E6AC50E9D853}" srcOrd="0" destOrd="0" presId="urn:microsoft.com/office/officeart/2005/8/layout/hierarchy4"/>
    <dgm:cxn modelId="{BD556194-BB69-4A8A-A06F-A760C0AEB59C}" type="presOf" srcId="{ADA56360-F158-4763-AC29-F0D535D0310A}" destId="{A45FDA6B-215A-4909-963A-95486CC89EF8}" srcOrd="0" destOrd="0" presId="urn:microsoft.com/office/officeart/2005/8/layout/hierarchy4"/>
    <dgm:cxn modelId="{80387EBC-45FA-4E5D-A7A9-A5D54278DAC1}" type="presParOf" srcId="{A45FDA6B-215A-4909-963A-95486CC89EF8}" destId="{5961BE2B-0B1A-4E8C-A3DB-2B7442D78234}" srcOrd="0" destOrd="0" presId="urn:microsoft.com/office/officeart/2005/8/layout/hierarchy4"/>
    <dgm:cxn modelId="{40147CF9-18C2-418E-AC31-12D3CEA96000}" type="presParOf" srcId="{5961BE2B-0B1A-4E8C-A3DB-2B7442D78234}" destId="{EBE61787-D1D4-44A5-B4B7-1AD6BCF1381A}" srcOrd="0" destOrd="0" presId="urn:microsoft.com/office/officeart/2005/8/layout/hierarchy4"/>
    <dgm:cxn modelId="{833B4C26-B207-4CA6-AC79-8C1D42CF2A91}" type="presParOf" srcId="{5961BE2B-0B1A-4E8C-A3DB-2B7442D78234}" destId="{B44B8513-7D9C-488C-83C9-2944A4D9DFEE}" srcOrd="1" destOrd="0" presId="urn:microsoft.com/office/officeart/2005/8/layout/hierarchy4"/>
    <dgm:cxn modelId="{FE6EA036-FFFB-449A-A9BA-98343B73BC67}" type="presParOf" srcId="{5961BE2B-0B1A-4E8C-A3DB-2B7442D78234}" destId="{78756C11-526F-4671-8B0F-CAA9D7E2E7C6}" srcOrd="2" destOrd="0" presId="urn:microsoft.com/office/officeart/2005/8/layout/hierarchy4"/>
    <dgm:cxn modelId="{EB225B29-81F9-4E82-9569-4B2DBBFFFF1D}" type="presParOf" srcId="{78756C11-526F-4671-8B0F-CAA9D7E2E7C6}" destId="{87D0FE27-2E53-4E07-B1B0-BF3BC89ECEB3}" srcOrd="0" destOrd="0" presId="urn:microsoft.com/office/officeart/2005/8/layout/hierarchy4"/>
    <dgm:cxn modelId="{F1756A16-1CA3-47F6-888C-24D354A50AF4}" type="presParOf" srcId="{87D0FE27-2E53-4E07-B1B0-BF3BC89ECEB3}" destId="{0810C71B-BA4F-4C09-8B7A-F6344C711053}" srcOrd="0" destOrd="0" presId="urn:microsoft.com/office/officeart/2005/8/layout/hierarchy4"/>
    <dgm:cxn modelId="{E64F5CE7-4CB5-4CEF-BEBA-07EB41742978}" type="presParOf" srcId="{87D0FE27-2E53-4E07-B1B0-BF3BC89ECEB3}" destId="{350284BC-7289-4FCE-A36C-38E9E843EC90}" srcOrd="1" destOrd="0" presId="urn:microsoft.com/office/officeart/2005/8/layout/hierarchy4"/>
    <dgm:cxn modelId="{6D66B7CC-5FDF-4BC0-A906-62B69EE559DD}" type="presParOf" srcId="{A45FDA6B-215A-4909-963A-95486CC89EF8}" destId="{90F6CDE0-8810-4A84-93B6-EF13A9D32C02}" srcOrd="1" destOrd="0" presId="urn:microsoft.com/office/officeart/2005/8/layout/hierarchy4"/>
    <dgm:cxn modelId="{B851C39F-B771-42A1-B7AE-9B03B808B735}" type="presParOf" srcId="{A45FDA6B-215A-4909-963A-95486CC89EF8}" destId="{E15E2173-DEE8-4BBC-83EF-ED6596E810E1}" srcOrd="2" destOrd="0" presId="urn:microsoft.com/office/officeart/2005/8/layout/hierarchy4"/>
    <dgm:cxn modelId="{6F42CEDC-17E7-4B41-95FB-DAF90B7837C9}" type="presParOf" srcId="{E15E2173-DEE8-4BBC-83EF-ED6596E810E1}" destId="{321FD0E7-DD74-4E1B-AEBA-AC25F9804A6A}" srcOrd="0" destOrd="0" presId="urn:microsoft.com/office/officeart/2005/8/layout/hierarchy4"/>
    <dgm:cxn modelId="{34196C15-3DEC-4FAC-A4D7-884550F6AC3D}" type="presParOf" srcId="{E15E2173-DEE8-4BBC-83EF-ED6596E810E1}" destId="{BB278F1E-E9F7-4D43-B76C-15E985E7C3E1}" srcOrd="1" destOrd="0" presId="urn:microsoft.com/office/officeart/2005/8/layout/hierarchy4"/>
    <dgm:cxn modelId="{6030C9DB-605D-4C9A-8F85-1912DFCF2871}" type="presParOf" srcId="{E15E2173-DEE8-4BBC-83EF-ED6596E810E1}" destId="{DC7A94E3-13C4-4447-8D2E-7BAB382A01FA}" srcOrd="2" destOrd="0" presId="urn:microsoft.com/office/officeart/2005/8/layout/hierarchy4"/>
    <dgm:cxn modelId="{870C66FE-8FDE-40E1-BA5C-66F3967C97DE}" type="presParOf" srcId="{DC7A94E3-13C4-4447-8D2E-7BAB382A01FA}" destId="{F7DDC231-BCEE-45FD-AD2F-683FA1912B81}" srcOrd="0" destOrd="0" presId="urn:microsoft.com/office/officeart/2005/8/layout/hierarchy4"/>
    <dgm:cxn modelId="{AD34F1CA-BB8C-4E5B-B158-3A5975A941BF}" type="presParOf" srcId="{F7DDC231-BCEE-45FD-AD2F-683FA1912B81}" destId="{E7C508FA-20C9-49DA-85D6-403188AD39C0}" srcOrd="0" destOrd="0" presId="urn:microsoft.com/office/officeart/2005/8/layout/hierarchy4"/>
    <dgm:cxn modelId="{8D9B940E-FABA-4533-9B7C-3C8AD4CA13D2}" type="presParOf" srcId="{F7DDC231-BCEE-45FD-AD2F-683FA1912B81}" destId="{FD1F3C2F-8D95-4331-AD07-C37D973AC7C8}" srcOrd="1" destOrd="0" presId="urn:microsoft.com/office/officeart/2005/8/layout/hierarchy4"/>
    <dgm:cxn modelId="{FA178316-6458-4DEF-B529-DE07F30CEAEB}" type="presParOf" srcId="{A45FDA6B-215A-4909-963A-95486CC89EF8}" destId="{8DA76507-0D73-42F7-8761-2A80BEB2299F}" srcOrd="3" destOrd="0" presId="urn:microsoft.com/office/officeart/2005/8/layout/hierarchy4"/>
    <dgm:cxn modelId="{2A425C93-A778-4A32-AE79-FB2C4D0DDBED}" type="presParOf" srcId="{A45FDA6B-215A-4909-963A-95486CC89EF8}" destId="{1C77691B-B6EB-4042-8A84-764527DEEACE}" srcOrd="4" destOrd="0" presId="urn:microsoft.com/office/officeart/2005/8/layout/hierarchy4"/>
    <dgm:cxn modelId="{9E1ADED2-308B-4C08-8F46-5A5023DE2F34}" type="presParOf" srcId="{1C77691B-B6EB-4042-8A84-764527DEEACE}" destId="{D0ED2956-8E4E-492F-A8D3-E6AC50E9D853}" srcOrd="0" destOrd="0" presId="urn:microsoft.com/office/officeart/2005/8/layout/hierarchy4"/>
    <dgm:cxn modelId="{A8165E59-2648-470C-A403-C4C7007C5263}" type="presParOf" srcId="{1C77691B-B6EB-4042-8A84-764527DEEACE}" destId="{CEC1D2AF-2230-4DC8-B3E8-15BBD00F6C17}" srcOrd="1" destOrd="0" presId="urn:microsoft.com/office/officeart/2005/8/layout/hierarchy4"/>
    <dgm:cxn modelId="{64690D2B-B85E-47E1-8B6C-59DDFF647515}" type="presParOf" srcId="{1C77691B-B6EB-4042-8A84-764527DEEACE}" destId="{75380752-AC2E-4B38-B2EB-0E95613909AD}" srcOrd="2" destOrd="0" presId="urn:microsoft.com/office/officeart/2005/8/layout/hierarchy4"/>
    <dgm:cxn modelId="{E56921D6-75EF-4C6A-B9EB-2D92696AC64E}" type="presParOf" srcId="{75380752-AC2E-4B38-B2EB-0E95613909AD}" destId="{108DD7FC-70AC-4ED5-A7E6-5D09595BB35C}" srcOrd="0" destOrd="0" presId="urn:microsoft.com/office/officeart/2005/8/layout/hierarchy4"/>
    <dgm:cxn modelId="{AC34B945-4B41-4D51-A5EC-7F64B8AE36C8}" type="presParOf" srcId="{108DD7FC-70AC-4ED5-A7E6-5D09595BB35C}" destId="{DCF55164-F6B7-4330-A9E4-374E6C570FD8}" srcOrd="0" destOrd="0" presId="urn:microsoft.com/office/officeart/2005/8/layout/hierarchy4"/>
    <dgm:cxn modelId="{B4BEA565-E95C-49F2-B58E-DE86E9AF4229}" type="presParOf" srcId="{108DD7FC-70AC-4ED5-A7E6-5D09595BB35C}" destId="{0C4C23A9-4849-4CAB-9289-FFA38EF6291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9A689F-BA77-4995-8C9F-F4BD086C719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D427736E-113E-4A54-B7B1-E40D884674C7}">
      <dgm:prSet custT="1"/>
      <dgm:spPr/>
      <dgm:t>
        <a:bodyPr/>
        <a:lstStyle/>
        <a:p>
          <a:pPr rtl="0"/>
          <a:r>
            <a:rPr lang="en-GB" sz="4800" dirty="0" smtClean="0">
              <a:solidFill>
                <a:srgbClr val="FF0066"/>
              </a:solidFill>
            </a:rPr>
            <a:t>Facing the Future</a:t>
          </a:r>
          <a:endParaRPr lang="en-GB" sz="4800" dirty="0">
            <a:solidFill>
              <a:srgbClr val="FF0066"/>
            </a:solidFill>
          </a:endParaRPr>
        </a:p>
      </dgm:t>
    </dgm:pt>
    <dgm:pt modelId="{8AB33BDB-783B-4CC7-8343-3607D5A87EA7}" type="parTrans" cxnId="{61C720B1-145A-46B6-9C6D-EFE01CF0F743}">
      <dgm:prSet/>
      <dgm:spPr/>
      <dgm:t>
        <a:bodyPr/>
        <a:lstStyle/>
        <a:p>
          <a:endParaRPr lang="en-GB"/>
        </a:p>
      </dgm:t>
    </dgm:pt>
    <dgm:pt modelId="{886258F4-AA4F-4C60-BB68-72077A3EDA38}" type="sibTrans" cxnId="{61C720B1-145A-46B6-9C6D-EFE01CF0F743}">
      <dgm:prSet/>
      <dgm:spPr/>
      <dgm:t>
        <a:bodyPr/>
        <a:lstStyle/>
        <a:p>
          <a:endParaRPr lang="en-GB"/>
        </a:p>
      </dgm:t>
    </dgm:pt>
    <dgm:pt modelId="{645F6419-67BF-4ED0-BBE9-F0E23D144C9E}" type="pres">
      <dgm:prSet presAssocID="{DE9A689F-BA77-4995-8C9F-F4BD086C7196}" presName="Name0" presStyleCnt="0">
        <dgm:presLayoutVars>
          <dgm:chMax val="7"/>
          <dgm:dir/>
          <dgm:animLvl val="lvl"/>
          <dgm:resizeHandles val="exact"/>
        </dgm:presLayoutVars>
      </dgm:prSet>
      <dgm:spPr/>
      <dgm:t>
        <a:bodyPr/>
        <a:lstStyle/>
        <a:p>
          <a:endParaRPr lang="en-GB"/>
        </a:p>
      </dgm:t>
    </dgm:pt>
    <dgm:pt modelId="{86C8CB27-533A-4988-AFD0-65DA6D42492E}" type="pres">
      <dgm:prSet presAssocID="{D427736E-113E-4A54-B7B1-E40D884674C7}" presName="circle1" presStyleLbl="node1" presStyleIdx="0" presStyleCnt="1"/>
      <dgm:spPr/>
    </dgm:pt>
    <dgm:pt modelId="{896F286A-8433-47F3-A01D-6FD43F3B7B4E}" type="pres">
      <dgm:prSet presAssocID="{D427736E-113E-4A54-B7B1-E40D884674C7}" presName="space" presStyleCnt="0"/>
      <dgm:spPr/>
    </dgm:pt>
    <dgm:pt modelId="{D44968A4-6B2D-4A49-943B-899065AC7C49}" type="pres">
      <dgm:prSet presAssocID="{D427736E-113E-4A54-B7B1-E40D884674C7}" presName="rect1" presStyleLbl="alignAcc1" presStyleIdx="0" presStyleCnt="1" custScaleY="100000" custLinFactNeighborX="4706" custLinFactNeighborY="-1798"/>
      <dgm:spPr/>
      <dgm:t>
        <a:bodyPr/>
        <a:lstStyle/>
        <a:p>
          <a:endParaRPr lang="en-GB"/>
        </a:p>
      </dgm:t>
    </dgm:pt>
    <dgm:pt modelId="{5323BF15-67C8-4BAB-A716-FDFD51360C99}" type="pres">
      <dgm:prSet presAssocID="{D427736E-113E-4A54-B7B1-E40D884674C7}" presName="rect1ParTxNoCh" presStyleLbl="alignAcc1" presStyleIdx="0" presStyleCnt="1">
        <dgm:presLayoutVars>
          <dgm:chMax val="1"/>
          <dgm:bulletEnabled val="1"/>
        </dgm:presLayoutVars>
      </dgm:prSet>
      <dgm:spPr/>
      <dgm:t>
        <a:bodyPr/>
        <a:lstStyle/>
        <a:p>
          <a:endParaRPr lang="en-GB"/>
        </a:p>
      </dgm:t>
    </dgm:pt>
  </dgm:ptLst>
  <dgm:cxnLst>
    <dgm:cxn modelId="{F5391A8B-E4B8-4483-9ECC-A6A159E86FF2}" type="presOf" srcId="{D427736E-113E-4A54-B7B1-E40D884674C7}" destId="{5323BF15-67C8-4BAB-A716-FDFD51360C99}" srcOrd="1" destOrd="0" presId="urn:microsoft.com/office/officeart/2005/8/layout/target3"/>
    <dgm:cxn modelId="{61C720B1-145A-46B6-9C6D-EFE01CF0F743}" srcId="{DE9A689F-BA77-4995-8C9F-F4BD086C7196}" destId="{D427736E-113E-4A54-B7B1-E40D884674C7}" srcOrd="0" destOrd="0" parTransId="{8AB33BDB-783B-4CC7-8343-3607D5A87EA7}" sibTransId="{886258F4-AA4F-4C60-BB68-72077A3EDA38}"/>
    <dgm:cxn modelId="{2E76D8CF-32FE-4282-AEAC-DA696782B1D6}" type="presOf" srcId="{D427736E-113E-4A54-B7B1-E40D884674C7}" destId="{D44968A4-6B2D-4A49-943B-899065AC7C49}" srcOrd="0" destOrd="0" presId="urn:microsoft.com/office/officeart/2005/8/layout/target3"/>
    <dgm:cxn modelId="{9B585074-4683-466F-B833-60E0D8D98B83}" type="presOf" srcId="{DE9A689F-BA77-4995-8C9F-F4BD086C7196}" destId="{645F6419-67BF-4ED0-BBE9-F0E23D144C9E}" srcOrd="0" destOrd="0" presId="urn:microsoft.com/office/officeart/2005/8/layout/target3"/>
    <dgm:cxn modelId="{7A0DE468-CE17-486F-822B-E7439E7A6373}" type="presParOf" srcId="{645F6419-67BF-4ED0-BBE9-F0E23D144C9E}" destId="{86C8CB27-533A-4988-AFD0-65DA6D42492E}" srcOrd="0" destOrd="0" presId="urn:microsoft.com/office/officeart/2005/8/layout/target3"/>
    <dgm:cxn modelId="{50AE7916-06EE-463B-AED7-418798B8E705}" type="presParOf" srcId="{645F6419-67BF-4ED0-BBE9-F0E23D144C9E}" destId="{896F286A-8433-47F3-A01D-6FD43F3B7B4E}" srcOrd="1" destOrd="0" presId="urn:microsoft.com/office/officeart/2005/8/layout/target3"/>
    <dgm:cxn modelId="{1864AA96-BFC1-490D-9315-076AB14876CE}" type="presParOf" srcId="{645F6419-67BF-4ED0-BBE9-F0E23D144C9E}" destId="{D44968A4-6B2D-4A49-943B-899065AC7C49}" srcOrd="2" destOrd="0" presId="urn:microsoft.com/office/officeart/2005/8/layout/target3"/>
    <dgm:cxn modelId="{DD0F30F1-9A07-41DD-AFEC-3507C10A22DF}" type="presParOf" srcId="{645F6419-67BF-4ED0-BBE9-F0E23D144C9E}" destId="{5323BF15-67C8-4BAB-A716-FDFD51360C99}"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DDF270-6BFB-428A-9592-09FB5C095B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39D3279-955D-4DE7-9632-9A2DC918D4DC}">
      <dgm:prSet/>
      <dgm:spPr/>
      <dgm:t>
        <a:bodyPr/>
        <a:lstStyle/>
        <a:p>
          <a:pPr rtl="0"/>
          <a:r>
            <a:rPr lang="en-GB" dirty="0" smtClean="0"/>
            <a:t>Adding Value for the User</a:t>
          </a:r>
          <a:endParaRPr lang="en-GB" dirty="0"/>
        </a:p>
      </dgm:t>
    </dgm:pt>
    <dgm:pt modelId="{67CB86CF-4E6E-4AAE-AE73-D95F134FC223}" type="parTrans" cxnId="{B12BC19D-5824-4915-8A00-FE776A1917E6}">
      <dgm:prSet/>
      <dgm:spPr/>
      <dgm:t>
        <a:bodyPr/>
        <a:lstStyle/>
        <a:p>
          <a:endParaRPr lang="en-GB"/>
        </a:p>
      </dgm:t>
    </dgm:pt>
    <dgm:pt modelId="{2D505B0E-453C-4335-BCDC-FAF8CA174696}" type="sibTrans" cxnId="{B12BC19D-5824-4915-8A00-FE776A1917E6}">
      <dgm:prSet/>
      <dgm:spPr/>
      <dgm:t>
        <a:bodyPr/>
        <a:lstStyle/>
        <a:p>
          <a:endParaRPr lang="en-GB"/>
        </a:p>
      </dgm:t>
    </dgm:pt>
    <dgm:pt modelId="{7D537182-0FC1-4B49-8140-659AFE06BFEA}">
      <dgm:prSet/>
      <dgm:spPr/>
      <dgm:t>
        <a:bodyPr/>
        <a:lstStyle/>
        <a:p>
          <a:pPr rtl="0"/>
          <a:r>
            <a:rPr lang="en-GB" dirty="0" smtClean="0"/>
            <a:t>Adding Value to the Content</a:t>
          </a:r>
          <a:endParaRPr lang="en-GB" dirty="0"/>
        </a:p>
      </dgm:t>
    </dgm:pt>
    <dgm:pt modelId="{D7072D5F-A32A-40F2-93B6-C21930A97234}" type="parTrans" cxnId="{A268A122-B0BE-4C5E-92DD-49F993C8B766}">
      <dgm:prSet/>
      <dgm:spPr/>
      <dgm:t>
        <a:bodyPr/>
        <a:lstStyle/>
        <a:p>
          <a:endParaRPr lang="en-GB"/>
        </a:p>
      </dgm:t>
    </dgm:pt>
    <dgm:pt modelId="{C1D61BBE-27B6-4067-8CD4-50629085BB87}" type="sibTrans" cxnId="{A268A122-B0BE-4C5E-92DD-49F993C8B766}">
      <dgm:prSet/>
      <dgm:spPr/>
      <dgm:t>
        <a:bodyPr/>
        <a:lstStyle/>
        <a:p>
          <a:endParaRPr lang="en-GB"/>
        </a:p>
      </dgm:t>
    </dgm:pt>
    <dgm:pt modelId="{65BDDD82-29CB-4326-9E67-BA6D41139A3E}">
      <dgm:prSet/>
      <dgm:spPr/>
      <dgm:t>
        <a:bodyPr/>
        <a:lstStyle/>
        <a:p>
          <a:pPr rtl="0"/>
          <a:r>
            <a:rPr lang="en-GB" dirty="0" smtClean="0"/>
            <a:t>Adding Value to the Staff</a:t>
          </a:r>
          <a:endParaRPr lang="en-GB" dirty="0"/>
        </a:p>
      </dgm:t>
    </dgm:pt>
    <dgm:pt modelId="{226F2E71-3653-4234-95BE-D2A023AB0FB1}" type="parTrans" cxnId="{0000A96B-E0AF-4FC2-9230-4FCAAC129FB5}">
      <dgm:prSet/>
      <dgm:spPr/>
      <dgm:t>
        <a:bodyPr/>
        <a:lstStyle/>
        <a:p>
          <a:endParaRPr lang="en-GB"/>
        </a:p>
      </dgm:t>
    </dgm:pt>
    <dgm:pt modelId="{2E1ADC04-554F-46DD-8CBA-EB8442D427FE}" type="sibTrans" cxnId="{0000A96B-E0AF-4FC2-9230-4FCAAC129FB5}">
      <dgm:prSet/>
      <dgm:spPr/>
      <dgm:t>
        <a:bodyPr/>
        <a:lstStyle/>
        <a:p>
          <a:endParaRPr lang="en-GB"/>
        </a:p>
      </dgm:t>
    </dgm:pt>
    <dgm:pt modelId="{A4724E50-2B38-4160-BA80-2E32B7BB725A}">
      <dgm:prSet/>
      <dgm:spPr/>
      <dgm:t>
        <a:bodyPr/>
        <a:lstStyle/>
        <a:p>
          <a:pPr rtl="0"/>
          <a:r>
            <a:rPr lang="en-GB" dirty="0" smtClean="0"/>
            <a:t>Adding Value for the Institution</a:t>
          </a:r>
          <a:endParaRPr lang="en-GB" dirty="0"/>
        </a:p>
      </dgm:t>
    </dgm:pt>
    <dgm:pt modelId="{077E69FD-473A-4AF8-A9C8-FE677A269E0D}" type="parTrans" cxnId="{CA23B4D9-3207-41B5-BEC6-FE911FD9EBA5}">
      <dgm:prSet/>
      <dgm:spPr/>
      <dgm:t>
        <a:bodyPr/>
        <a:lstStyle/>
        <a:p>
          <a:endParaRPr lang="en-GB"/>
        </a:p>
      </dgm:t>
    </dgm:pt>
    <dgm:pt modelId="{B5CFF897-2EBB-46D1-8E9A-FCCE17A5732A}" type="sibTrans" cxnId="{CA23B4D9-3207-41B5-BEC6-FE911FD9EBA5}">
      <dgm:prSet/>
      <dgm:spPr/>
      <dgm:t>
        <a:bodyPr/>
        <a:lstStyle/>
        <a:p>
          <a:endParaRPr lang="en-GB"/>
        </a:p>
      </dgm:t>
    </dgm:pt>
    <dgm:pt modelId="{6662D788-5A7A-4EE9-A016-2A16FE3990A2}" type="pres">
      <dgm:prSet presAssocID="{A0DDF270-6BFB-428A-9592-09FB5C095BEF}" presName="linear" presStyleCnt="0">
        <dgm:presLayoutVars>
          <dgm:animLvl val="lvl"/>
          <dgm:resizeHandles val="exact"/>
        </dgm:presLayoutVars>
      </dgm:prSet>
      <dgm:spPr/>
      <dgm:t>
        <a:bodyPr/>
        <a:lstStyle/>
        <a:p>
          <a:endParaRPr lang="en-GB"/>
        </a:p>
      </dgm:t>
    </dgm:pt>
    <dgm:pt modelId="{9B83E5BC-451D-4078-815A-9209711F5473}" type="pres">
      <dgm:prSet presAssocID="{739D3279-955D-4DE7-9632-9A2DC918D4DC}" presName="parentText" presStyleLbl="node1" presStyleIdx="0" presStyleCnt="4" custLinFactNeighborY="-26684">
        <dgm:presLayoutVars>
          <dgm:chMax val="0"/>
          <dgm:bulletEnabled val="1"/>
        </dgm:presLayoutVars>
      </dgm:prSet>
      <dgm:spPr/>
      <dgm:t>
        <a:bodyPr/>
        <a:lstStyle/>
        <a:p>
          <a:endParaRPr lang="en-GB"/>
        </a:p>
      </dgm:t>
    </dgm:pt>
    <dgm:pt modelId="{D01DF28F-6C11-42A7-9F15-958BCC4A76AC}" type="pres">
      <dgm:prSet presAssocID="{2D505B0E-453C-4335-BCDC-FAF8CA174696}" presName="spacer" presStyleCnt="0"/>
      <dgm:spPr/>
    </dgm:pt>
    <dgm:pt modelId="{26E076CE-CC4A-4B80-AFCD-51BA96ED2963}" type="pres">
      <dgm:prSet presAssocID="{7D537182-0FC1-4B49-8140-659AFE06BFEA}" presName="parentText" presStyleLbl="node1" presStyleIdx="1" presStyleCnt="4">
        <dgm:presLayoutVars>
          <dgm:chMax val="0"/>
          <dgm:bulletEnabled val="1"/>
        </dgm:presLayoutVars>
      </dgm:prSet>
      <dgm:spPr/>
      <dgm:t>
        <a:bodyPr/>
        <a:lstStyle/>
        <a:p>
          <a:endParaRPr lang="en-GB"/>
        </a:p>
      </dgm:t>
    </dgm:pt>
    <dgm:pt modelId="{BDE9A95D-2F18-4B76-A641-DA6A1DFA2DA2}" type="pres">
      <dgm:prSet presAssocID="{C1D61BBE-27B6-4067-8CD4-50629085BB87}" presName="spacer" presStyleCnt="0"/>
      <dgm:spPr/>
    </dgm:pt>
    <dgm:pt modelId="{BA464E3D-D91B-44FB-B302-41F9FC75E823}" type="pres">
      <dgm:prSet presAssocID="{65BDDD82-29CB-4326-9E67-BA6D41139A3E}" presName="parentText" presStyleLbl="node1" presStyleIdx="2" presStyleCnt="4">
        <dgm:presLayoutVars>
          <dgm:chMax val="0"/>
          <dgm:bulletEnabled val="1"/>
        </dgm:presLayoutVars>
      </dgm:prSet>
      <dgm:spPr/>
      <dgm:t>
        <a:bodyPr/>
        <a:lstStyle/>
        <a:p>
          <a:endParaRPr lang="en-GB"/>
        </a:p>
      </dgm:t>
    </dgm:pt>
    <dgm:pt modelId="{11B40E81-F84C-45AF-AC78-36905363B3EF}" type="pres">
      <dgm:prSet presAssocID="{2E1ADC04-554F-46DD-8CBA-EB8442D427FE}" presName="spacer" presStyleCnt="0"/>
      <dgm:spPr/>
    </dgm:pt>
    <dgm:pt modelId="{7AA8AF1D-39CB-47EB-80E0-590DA5D7DAFB}" type="pres">
      <dgm:prSet presAssocID="{A4724E50-2B38-4160-BA80-2E32B7BB725A}" presName="parentText" presStyleLbl="node1" presStyleIdx="3" presStyleCnt="4">
        <dgm:presLayoutVars>
          <dgm:chMax val="0"/>
          <dgm:bulletEnabled val="1"/>
        </dgm:presLayoutVars>
      </dgm:prSet>
      <dgm:spPr/>
      <dgm:t>
        <a:bodyPr/>
        <a:lstStyle/>
        <a:p>
          <a:endParaRPr lang="en-GB"/>
        </a:p>
      </dgm:t>
    </dgm:pt>
  </dgm:ptLst>
  <dgm:cxnLst>
    <dgm:cxn modelId="{1E846708-53C1-4C4D-AC54-428EAEA67E9A}" type="presOf" srcId="{7D537182-0FC1-4B49-8140-659AFE06BFEA}" destId="{26E076CE-CC4A-4B80-AFCD-51BA96ED2963}" srcOrd="0" destOrd="0" presId="urn:microsoft.com/office/officeart/2005/8/layout/vList2"/>
    <dgm:cxn modelId="{DFADD9F3-0E4E-4950-A064-70C2A1E95525}" type="presOf" srcId="{65BDDD82-29CB-4326-9E67-BA6D41139A3E}" destId="{BA464E3D-D91B-44FB-B302-41F9FC75E823}" srcOrd="0" destOrd="0" presId="urn:microsoft.com/office/officeart/2005/8/layout/vList2"/>
    <dgm:cxn modelId="{CA23B4D9-3207-41B5-BEC6-FE911FD9EBA5}" srcId="{A0DDF270-6BFB-428A-9592-09FB5C095BEF}" destId="{A4724E50-2B38-4160-BA80-2E32B7BB725A}" srcOrd="3" destOrd="0" parTransId="{077E69FD-473A-4AF8-A9C8-FE677A269E0D}" sibTransId="{B5CFF897-2EBB-46D1-8E9A-FCCE17A5732A}"/>
    <dgm:cxn modelId="{2768C60E-0610-4A69-BE96-282F6A3EF0B4}" type="presOf" srcId="{A0DDF270-6BFB-428A-9592-09FB5C095BEF}" destId="{6662D788-5A7A-4EE9-A016-2A16FE3990A2}" srcOrd="0" destOrd="0" presId="urn:microsoft.com/office/officeart/2005/8/layout/vList2"/>
    <dgm:cxn modelId="{0000A96B-E0AF-4FC2-9230-4FCAAC129FB5}" srcId="{A0DDF270-6BFB-428A-9592-09FB5C095BEF}" destId="{65BDDD82-29CB-4326-9E67-BA6D41139A3E}" srcOrd="2" destOrd="0" parTransId="{226F2E71-3653-4234-95BE-D2A023AB0FB1}" sibTransId="{2E1ADC04-554F-46DD-8CBA-EB8442D427FE}"/>
    <dgm:cxn modelId="{B12BC19D-5824-4915-8A00-FE776A1917E6}" srcId="{A0DDF270-6BFB-428A-9592-09FB5C095BEF}" destId="{739D3279-955D-4DE7-9632-9A2DC918D4DC}" srcOrd="0" destOrd="0" parTransId="{67CB86CF-4E6E-4AAE-AE73-D95F134FC223}" sibTransId="{2D505B0E-453C-4335-BCDC-FAF8CA174696}"/>
    <dgm:cxn modelId="{1F1DD827-C931-4882-B09B-57CDFFC1AEC0}" type="presOf" srcId="{A4724E50-2B38-4160-BA80-2E32B7BB725A}" destId="{7AA8AF1D-39CB-47EB-80E0-590DA5D7DAFB}" srcOrd="0" destOrd="0" presId="urn:microsoft.com/office/officeart/2005/8/layout/vList2"/>
    <dgm:cxn modelId="{A268A122-B0BE-4C5E-92DD-49F993C8B766}" srcId="{A0DDF270-6BFB-428A-9592-09FB5C095BEF}" destId="{7D537182-0FC1-4B49-8140-659AFE06BFEA}" srcOrd="1" destOrd="0" parTransId="{D7072D5F-A32A-40F2-93B6-C21930A97234}" sibTransId="{C1D61BBE-27B6-4067-8CD4-50629085BB87}"/>
    <dgm:cxn modelId="{4346E00A-6BE8-4227-BA2E-2DF26773E1A8}" type="presOf" srcId="{739D3279-955D-4DE7-9632-9A2DC918D4DC}" destId="{9B83E5BC-451D-4078-815A-9209711F5473}" srcOrd="0" destOrd="0" presId="urn:microsoft.com/office/officeart/2005/8/layout/vList2"/>
    <dgm:cxn modelId="{EB16BD93-F68E-4C50-ACB1-DBC79DD04874}" type="presParOf" srcId="{6662D788-5A7A-4EE9-A016-2A16FE3990A2}" destId="{9B83E5BC-451D-4078-815A-9209711F5473}" srcOrd="0" destOrd="0" presId="urn:microsoft.com/office/officeart/2005/8/layout/vList2"/>
    <dgm:cxn modelId="{F3A29DE6-F58B-49EF-920B-18A60F8C7A47}" type="presParOf" srcId="{6662D788-5A7A-4EE9-A016-2A16FE3990A2}" destId="{D01DF28F-6C11-42A7-9F15-958BCC4A76AC}" srcOrd="1" destOrd="0" presId="urn:microsoft.com/office/officeart/2005/8/layout/vList2"/>
    <dgm:cxn modelId="{D0866C17-15BE-4368-B704-3A08309CF457}" type="presParOf" srcId="{6662D788-5A7A-4EE9-A016-2A16FE3990A2}" destId="{26E076CE-CC4A-4B80-AFCD-51BA96ED2963}" srcOrd="2" destOrd="0" presId="urn:microsoft.com/office/officeart/2005/8/layout/vList2"/>
    <dgm:cxn modelId="{9D31B946-8585-42D6-8D1A-39C9ABC17C82}" type="presParOf" srcId="{6662D788-5A7A-4EE9-A016-2A16FE3990A2}" destId="{BDE9A95D-2F18-4B76-A641-DA6A1DFA2DA2}" srcOrd="3" destOrd="0" presId="urn:microsoft.com/office/officeart/2005/8/layout/vList2"/>
    <dgm:cxn modelId="{C2FEC700-DB05-4FA5-8DE9-F70946753B9A}" type="presParOf" srcId="{6662D788-5A7A-4EE9-A016-2A16FE3990A2}" destId="{BA464E3D-D91B-44FB-B302-41F9FC75E823}" srcOrd="4" destOrd="0" presId="urn:microsoft.com/office/officeart/2005/8/layout/vList2"/>
    <dgm:cxn modelId="{13AC5D11-E4CE-4782-86D2-047647C7C1AF}" type="presParOf" srcId="{6662D788-5A7A-4EE9-A016-2A16FE3990A2}" destId="{11B40E81-F84C-45AF-AC78-36905363B3EF}" srcOrd="5" destOrd="0" presId="urn:microsoft.com/office/officeart/2005/8/layout/vList2"/>
    <dgm:cxn modelId="{700ED047-4E09-4B37-BC6D-86A8B5372F4D}" type="presParOf" srcId="{6662D788-5A7A-4EE9-A016-2A16FE3990A2}" destId="{7AA8AF1D-39CB-47EB-80E0-590DA5D7DAFB}"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999335-DD03-49D0-92B8-83C9EFB0B05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C08FEA3-E567-41DA-AF5F-85A7520D98B5}">
      <dgm:prSet custT="1"/>
      <dgm:spPr/>
      <dgm:t>
        <a:bodyPr/>
        <a:lstStyle/>
        <a:p>
          <a:pPr rtl="0"/>
          <a:r>
            <a:rPr lang="en-GB" sz="1800" dirty="0" smtClean="0"/>
            <a:t>Information is ephemeral: </a:t>
          </a:r>
          <a:endParaRPr lang="en-GB" sz="1800" dirty="0"/>
        </a:p>
      </dgm:t>
    </dgm:pt>
    <dgm:pt modelId="{0A695C83-42E2-45C1-B061-3338145206E8}" type="parTrans" cxnId="{C27E8AEF-97D2-4784-B85C-09A18F2CA3F4}">
      <dgm:prSet/>
      <dgm:spPr/>
      <dgm:t>
        <a:bodyPr/>
        <a:lstStyle/>
        <a:p>
          <a:endParaRPr lang="en-GB"/>
        </a:p>
      </dgm:t>
    </dgm:pt>
    <dgm:pt modelId="{CFFECC68-1413-4439-8460-A298E9425082}" type="sibTrans" cxnId="{C27E8AEF-97D2-4784-B85C-09A18F2CA3F4}">
      <dgm:prSet/>
      <dgm:spPr/>
      <dgm:t>
        <a:bodyPr/>
        <a:lstStyle/>
        <a:p>
          <a:endParaRPr lang="en-GB"/>
        </a:p>
      </dgm:t>
    </dgm:pt>
    <dgm:pt modelId="{F877060B-28DF-4CBB-9875-EF0914E58EF7}">
      <dgm:prSet custT="1"/>
      <dgm:spPr/>
      <dgm:t>
        <a:bodyPr/>
        <a:lstStyle/>
        <a:p>
          <a:pPr rtl="0"/>
          <a:r>
            <a:rPr lang="en-GB" sz="1800" dirty="0" smtClean="0"/>
            <a:t>44% of websites disappear within a year</a:t>
          </a:r>
          <a:endParaRPr lang="en-GB" sz="1800" dirty="0"/>
        </a:p>
      </dgm:t>
    </dgm:pt>
    <dgm:pt modelId="{CF7C4177-CF09-4406-83FF-CF9FB006F2F0}" type="parTrans" cxnId="{D6C95FD6-1289-4723-9A40-364CE9754B78}">
      <dgm:prSet/>
      <dgm:spPr/>
      <dgm:t>
        <a:bodyPr/>
        <a:lstStyle/>
        <a:p>
          <a:endParaRPr lang="en-GB"/>
        </a:p>
      </dgm:t>
    </dgm:pt>
    <dgm:pt modelId="{10AADCDD-BD6F-40CE-BB6E-0FB1E7F167C7}" type="sibTrans" cxnId="{D6C95FD6-1289-4723-9A40-364CE9754B78}">
      <dgm:prSet/>
      <dgm:spPr/>
      <dgm:t>
        <a:bodyPr/>
        <a:lstStyle/>
        <a:p>
          <a:endParaRPr lang="en-GB"/>
        </a:p>
      </dgm:t>
    </dgm:pt>
    <dgm:pt modelId="{E01284E5-B9A2-47E4-AF91-739023C22E1B}">
      <dgm:prSet custT="1"/>
      <dgm:spPr/>
      <dgm:t>
        <a:bodyPr/>
        <a:lstStyle/>
        <a:p>
          <a:pPr rtl="0"/>
          <a:r>
            <a:rPr lang="en-GB" sz="1800" dirty="0" smtClean="0"/>
            <a:t>Wikipedia not Britannica will be the norm</a:t>
          </a:r>
          <a:endParaRPr lang="en-GB" sz="1800" dirty="0"/>
        </a:p>
      </dgm:t>
    </dgm:pt>
    <dgm:pt modelId="{0A83BE3F-1608-42BB-82FA-AFFC0848568B}" type="parTrans" cxnId="{BF52D1E3-D42B-468A-960F-FDEB2616F2C2}">
      <dgm:prSet/>
      <dgm:spPr/>
      <dgm:t>
        <a:bodyPr/>
        <a:lstStyle/>
        <a:p>
          <a:endParaRPr lang="en-GB"/>
        </a:p>
      </dgm:t>
    </dgm:pt>
    <dgm:pt modelId="{DA2EA033-7560-4944-9703-32500E0EE653}" type="sibTrans" cxnId="{BF52D1E3-D42B-468A-960F-FDEB2616F2C2}">
      <dgm:prSet/>
      <dgm:spPr/>
      <dgm:t>
        <a:bodyPr/>
        <a:lstStyle/>
        <a:p>
          <a:endParaRPr lang="en-GB"/>
        </a:p>
      </dgm:t>
    </dgm:pt>
    <dgm:pt modelId="{218052F7-3924-4A23-9527-AD4906CEFFC0}">
      <dgm:prSet custT="1"/>
      <dgm:spPr/>
      <dgm:t>
        <a:bodyPr/>
        <a:lstStyle/>
        <a:p>
          <a:pPr rtl="0"/>
          <a:r>
            <a:rPr lang="en-GB" sz="1800" dirty="0" smtClean="0"/>
            <a:t>User not expert created</a:t>
          </a:r>
          <a:endParaRPr lang="en-GB" sz="1800" dirty="0"/>
        </a:p>
      </dgm:t>
    </dgm:pt>
    <dgm:pt modelId="{66F3A1F7-FD78-4EFA-85F4-F07647322A3E}" type="parTrans" cxnId="{17C6CFE6-CBC4-435A-9536-DE3FDF6ADDE4}">
      <dgm:prSet/>
      <dgm:spPr/>
      <dgm:t>
        <a:bodyPr/>
        <a:lstStyle/>
        <a:p>
          <a:endParaRPr lang="en-GB"/>
        </a:p>
      </dgm:t>
    </dgm:pt>
    <dgm:pt modelId="{41D3F72B-E964-4271-AF67-F99405D58021}" type="sibTrans" cxnId="{17C6CFE6-CBC4-435A-9536-DE3FDF6ADDE4}">
      <dgm:prSet/>
      <dgm:spPr/>
      <dgm:t>
        <a:bodyPr/>
        <a:lstStyle/>
        <a:p>
          <a:endParaRPr lang="en-GB"/>
        </a:p>
      </dgm:t>
    </dgm:pt>
    <dgm:pt modelId="{4F47A3BE-EB8B-471B-9CEB-C2E983927155}">
      <dgm:prSet custT="1"/>
      <dgm:spPr/>
      <dgm:t>
        <a:bodyPr/>
        <a:lstStyle/>
        <a:p>
          <a:pPr rtl="0"/>
          <a:r>
            <a:rPr lang="en-GB" sz="1800" dirty="0" smtClean="0"/>
            <a:t>Democratic not authoritative</a:t>
          </a:r>
          <a:endParaRPr lang="en-GB" sz="1800" dirty="0"/>
        </a:p>
      </dgm:t>
    </dgm:pt>
    <dgm:pt modelId="{951F9B12-B12F-47E5-BA30-91801BAE9DAF}" type="parTrans" cxnId="{15066A82-1CF1-4F6B-BD4C-9EF239EBF5A3}">
      <dgm:prSet/>
      <dgm:spPr/>
      <dgm:t>
        <a:bodyPr/>
        <a:lstStyle/>
        <a:p>
          <a:endParaRPr lang="en-GB"/>
        </a:p>
      </dgm:t>
    </dgm:pt>
    <dgm:pt modelId="{A8B19F3E-48D1-4CA0-87D6-B2B6C00EFEA5}" type="sibTrans" cxnId="{15066A82-1CF1-4F6B-BD4C-9EF239EBF5A3}">
      <dgm:prSet/>
      <dgm:spPr/>
      <dgm:t>
        <a:bodyPr/>
        <a:lstStyle/>
        <a:p>
          <a:endParaRPr lang="en-GB"/>
        </a:p>
      </dgm:t>
    </dgm:pt>
    <dgm:pt modelId="{8EC15D54-B29F-4F81-A210-817FDBD8566C}">
      <dgm:prSet/>
      <dgm:spPr/>
      <dgm:t>
        <a:bodyPr/>
        <a:lstStyle/>
        <a:p>
          <a:pPr rtl="0"/>
          <a:r>
            <a:rPr lang="en-GB" dirty="0" smtClean="0"/>
            <a:t>We need to manage information and access to it NOT just store it</a:t>
          </a:r>
          <a:endParaRPr lang="en-GB" dirty="0"/>
        </a:p>
      </dgm:t>
    </dgm:pt>
    <dgm:pt modelId="{2610273B-2DBC-44EC-A30E-95FBDAA1E112}" type="parTrans" cxnId="{5092F9C0-3D05-45D6-9050-082B2D2C9C98}">
      <dgm:prSet/>
      <dgm:spPr/>
      <dgm:t>
        <a:bodyPr/>
        <a:lstStyle/>
        <a:p>
          <a:endParaRPr lang="en-GB"/>
        </a:p>
      </dgm:t>
    </dgm:pt>
    <dgm:pt modelId="{22E772B9-19A5-441D-B690-28743D74285F}" type="sibTrans" cxnId="{5092F9C0-3D05-45D6-9050-082B2D2C9C98}">
      <dgm:prSet/>
      <dgm:spPr/>
      <dgm:t>
        <a:bodyPr/>
        <a:lstStyle/>
        <a:p>
          <a:endParaRPr lang="en-GB"/>
        </a:p>
      </dgm:t>
    </dgm:pt>
    <dgm:pt modelId="{29609839-3FB5-4C45-9DAC-458EEAD94983}">
      <dgm:prSet/>
      <dgm:spPr/>
      <dgm:t>
        <a:bodyPr/>
        <a:lstStyle/>
        <a:p>
          <a:pPr rtl="0"/>
          <a:r>
            <a:rPr lang="en-GB" dirty="0" smtClean="0"/>
            <a:t>EXCEPT, we need to digitise, curate and make available corporately owned or created content</a:t>
          </a:r>
          <a:endParaRPr lang="en-GB" dirty="0"/>
        </a:p>
      </dgm:t>
    </dgm:pt>
    <dgm:pt modelId="{136C93EC-AF9C-4725-B1F5-569EA3E2F38E}" type="parTrans" cxnId="{E44754F6-FFC0-46F0-84FC-700B461B49B5}">
      <dgm:prSet/>
      <dgm:spPr/>
      <dgm:t>
        <a:bodyPr/>
        <a:lstStyle/>
        <a:p>
          <a:endParaRPr lang="en-GB"/>
        </a:p>
      </dgm:t>
    </dgm:pt>
    <dgm:pt modelId="{7684929A-F539-4B49-81CC-6C36EDA62C0F}" type="sibTrans" cxnId="{E44754F6-FFC0-46F0-84FC-700B461B49B5}">
      <dgm:prSet/>
      <dgm:spPr/>
      <dgm:t>
        <a:bodyPr/>
        <a:lstStyle/>
        <a:p>
          <a:endParaRPr lang="en-GB"/>
        </a:p>
      </dgm:t>
    </dgm:pt>
    <dgm:pt modelId="{442ADF1D-52FB-4326-A576-5147E4E6E4E4}">
      <dgm:prSet/>
      <dgm:spPr/>
      <dgm:t>
        <a:bodyPr/>
        <a:lstStyle/>
        <a:p>
          <a:pPr rtl="0"/>
          <a:r>
            <a:rPr lang="en-GB" dirty="0" smtClean="0"/>
            <a:t>Information fluency is a critical skill</a:t>
          </a:r>
          <a:endParaRPr lang="en-GB" dirty="0"/>
        </a:p>
      </dgm:t>
    </dgm:pt>
    <dgm:pt modelId="{79395956-C226-4736-B8C8-735518BBC25C}" type="parTrans" cxnId="{776DD867-8CA8-4E7A-9001-414A714DAC27}">
      <dgm:prSet/>
      <dgm:spPr/>
      <dgm:t>
        <a:bodyPr/>
        <a:lstStyle/>
        <a:p>
          <a:endParaRPr lang="en-GB"/>
        </a:p>
      </dgm:t>
    </dgm:pt>
    <dgm:pt modelId="{61EF271D-2811-4744-994D-42DA875C95DA}" type="sibTrans" cxnId="{776DD867-8CA8-4E7A-9001-414A714DAC27}">
      <dgm:prSet/>
      <dgm:spPr/>
      <dgm:t>
        <a:bodyPr/>
        <a:lstStyle/>
        <a:p>
          <a:endParaRPr lang="en-GB"/>
        </a:p>
      </dgm:t>
    </dgm:pt>
    <dgm:pt modelId="{3B30471D-3EA7-41C3-8C9E-17F78B059B97}" type="pres">
      <dgm:prSet presAssocID="{51999335-DD03-49D0-92B8-83C9EFB0B054}" presName="Name0" presStyleCnt="0">
        <dgm:presLayoutVars>
          <dgm:dir/>
          <dgm:resizeHandles val="exact"/>
        </dgm:presLayoutVars>
      </dgm:prSet>
      <dgm:spPr/>
      <dgm:t>
        <a:bodyPr/>
        <a:lstStyle/>
        <a:p>
          <a:endParaRPr lang="en-GB"/>
        </a:p>
      </dgm:t>
    </dgm:pt>
    <dgm:pt modelId="{4F71542F-9430-4415-BABA-6E2B506A97DD}" type="pres">
      <dgm:prSet presAssocID="{0C08FEA3-E567-41DA-AF5F-85A7520D98B5}" presName="node" presStyleLbl="node1" presStyleIdx="0" presStyleCnt="4" custScaleY="160220">
        <dgm:presLayoutVars>
          <dgm:bulletEnabled val="1"/>
        </dgm:presLayoutVars>
      </dgm:prSet>
      <dgm:spPr/>
      <dgm:t>
        <a:bodyPr/>
        <a:lstStyle/>
        <a:p>
          <a:endParaRPr lang="en-GB"/>
        </a:p>
      </dgm:t>
    </dgm:pt>
    <dgm:pt modelId="{4A538901-0556-45F5-B325-941BF637E8F5}" type="pres">
      <dgm:prSet presAssocID="{CFFECC68-1413-4439-8460-A298E9425082}" presName="sibTrans" presStyleLbl="sibTrans2D1" presStyleIdx="0" presStyleCnt="3"/>
      <dgm:spPr/>
      <dgm:t>
        <a:bodyPr/>
        <a:lstStyle/>
        <a:p>
          <a:endParaRPr lang="en-GB"/>
        </a:p>
      </dgm:t>
    </dgm:pt>
    <dgm:pt modelId="{316B124E-A8EA-470A-951C-7A1D020E88A7}" type="pres">
      <dgm:prSet presAssocID="{CFFECC68-1413-4439-8460-A298E9425082}" presName="connectorText" presStyleLbl="sibTrans2D1" presStyleIdx="0" presStyleCnt="3"/>
      <dgm:spPr/>
      <dgm:t>
        <a:bodyPr/>
        <a:lstStyle/>
        <a:p>
          <a:endParaRPr lang="en-GB"/>
        </a:p>
      </dgm:t>
    </dgm:pt>
    <dgm:pt modelId="{502AA3EE-98BB-444F-90E1-1783A470F2A8}" type="pres">
      <dgm:prSet presAssocID="{8EC15D54-B29F-4F81-A210-817FDBD8566C}" presName="node" presStyleLbl="node1" presStyleIdx="1" presStyleCnt="4" custScaleY="159924">
        <dgm:presLayoutVars>
          <dgm:bulletEnabled val="1"/>
        </dgm:presLayoutVars>
      </dgm:prSet>
      <dgm:spPr/>
      <dgm:t>
        <a:bodyPr/>
        <a:lstStyle/>
        <a:p>
          <a:endParaRPr lang="en-GB"/>
        </a:p>
      </dgm:t>
    </dgm:pt>
    <dgm:pt modelId="{CAD6E750-5EAA-4580-A4C9-6E9806BBDB8C}" type="pres">
      <dgm:prSet presAssocID="{22E772B9-19A5-441D-B690-28743D74285F}" presName="sibTrans" presStyleLbl="sibTrans2D1" presStyleIdx="1" presStyleCnt="3"/>
      <dgm:spPr/>
      <dgm:t>
        <a:bodyPr/>
        <a:lstStyle/>
        <a:p>
          <a:endParaRPr lang="en-GB"/>
        </a:p>
      </dgm:t>
    </dgm:pt>
    <dgm:pt modelId="{785F8125-F4C3-41CB-B5E2-7864B3B81741}" type="pres">
      <dgm:prSet presAssocID="{22E772B9-19A5-441D-B690-28743D74285F}" presName="connectorText" presStyleLbl="sibTrans2D1" presStyleIdx="1" presStyleCnt="3"/>
      <dgm:spPr/>
      <dgm:t>
        <a:bodyPr/>
        <a:lstStyle/>
        <a:p>
          <a:endParaRPr lang="en-GB"/>
        </a:p>
      </dgm:t>
    </dgm:pt>
    <dgm:pt modelId="{2C074575-5E4F-4211-B7B0-D2FA79745E72}" type="pres">
      <dgm:prSet presAssocID="{29609839-3FB5-4C45-9DAC-458EEAD94983}" presName="node" presStyleLbl="node1" presStyleIdx="2" presStyleCnt="4" custScaleY="159924">
        <dgm:presLayoutVars>
          <dgm:bulletEnabled val="1"/>
        </dgm:presLayoutVars>
      </dgm:prSet>
      <dgm:spPr/>
      <dgm:t>
        <a:bodyPr/>
        <a:lstStyle/>
        <a:p>
          <a:endParaRPr lang="en-GB"/>
        </a:p>
      </dgm:t>
    </dgm:pt>
    <dgm:pt modelId="{627BF4C0-135F-47F8-AE4D-D6D007DCAC2A}" type="pres">
      <dgm:prSet presAssocID="{7684929A-F539-4B49-81CC-6C36EDA62C0F}" presName="sibTrans" presStyleLbl="sibTrans2D1" presStyleIdx="2" presStyleCnt="3"/>
      <dgm:spPr/>
      <dgm:t>
        <a:bodyPr/>
        <a:lstStyle/>
        <a:p>
          <a:endParaRPr lang="en-GB"/>
        </a:p>
      </dgm:t>
    </dgm:pt>
    <dgm:pt modelId="{C2FC6175-9611-4886-8AED-3070B2D155D0}" type="pres">
      <dgm:prSet presAssocID="{7684929A-F539-4B49-81CC-6C36EDA62C0F}" presName="connectorText" presStyleLbl="sibTrans2D1" presStyleIdx="2" presStyleCnt="3"/>
      <dgm:spPr/>
      <dgm:t>
        <a:bodyPr/>
        <a:lstStyle/>
        <a:p>
          <a:endParaRPr lang="en-GB"/>
        </a:p>
      </dgm:t>
    </dgm:pt>
    <dgm:pt modelId="{C30D1D37-FFB6-45B7-BFA0-6B21654A678B}" type="pres">
      <dgm:prSet presAssocID="{442ADF1D-52FB-4326-A576-5147E4E6E4E4}" presName="node" presStyleLbl="node1" presStyleIdx="3" presStyleCnt="4" custScaleY="159924">
        <dgm:presLayoutVars>
          <dgm:bulletEnabled val="1"/>
        </dgm:presLayoutVars>
      </dgm:prSet>
      <dgm:spPr/>
      <dgm:t>
        <a:bodyPr/>
        <a:lstStyle/>
        <a:p>
          <a:endParaRPr lang="en-GB"/>
        </a:p>
      </dgm:t>
    </dgm:pt>
  </dgm:ptLst>
  <dgm:cxnLst>
    <dgm:cxn modelId="{F780AAC3-2884-4BCB-9EAF-6FA1886C2B42}" type="presOf" srcId="{7684929A-F539-4B49-81CC-6C36EDA62C0F}" destId="{C2FC6175-9611-4886-8AED-3070B2D155D0}" srcOrd="1" destOrd="0" presId="urn:microsoft.com/office/officeart/2005/8/layout/process1"/>
    <dgm:cxn modelId="{776DD867-8CA8-4E7A-9001-414A714DAC27}" srcId="{51999335-DD03-49D0-92B8-83C9EFB0B054}" destId="{442ADF1D-52FB-4326-A576-5147E4E6E4E4}" srcOrd="3" destOrd="0" parTransId="{79395956-C226-4736-B8C8-735518BBC25C}" sibTransId="{61EF271D-2811-4744-994D-42DA875C95DA}"/>
    <dgm:cxn modelId="{5092F9C0-3D05-45D6-9050-082B2D2C9C98}" srcId="{51999335-DD03-49D0-92B8-83C9EFB0B054}" destId="{8EC15D54-B29F-4F81-A210-817FDBD8566C}" srcOrd="1" destOrd="0" parTransId="{2610273B-2DBC-44EC-A30E-95FBDAA1E112}" sibTransId="{22E772B9-19A5-441D-B690-28743D74285F}"/>
    <dgm:cxn modelId="{C27E8AEF-97D2-4784-B85C-09A18F2CA3F4}" srcId="{51999335-DD03-49D0-92B8-83C9EFB0B054}" destId="{0C08FEA3-E567-41DA-AF5F-85A7520D98B5}" srcOrd="0" destOrd="0" parTransId="{0A695C83-42E2-45C1-B061-3338145206E8}" sibTransId="{CFFECC68-1413-4439-8460-A298E9425082}"/>
    <dgm:cxn modelId="{2F374BE8-70CE-48A0-9EDD-C0BDCCBEC216}" type="presOf" srcId="{E01284E5-B9A2-47E4-AF91-739023C22E1B}" destId="{4F71542F-9430-4415-BABA-6E2B506A97DD}" srcOrd="0" destOrd="2" presId="urn:microsoft.com/office/officeart/2005/8/layout/process1"/>
    <dgm:cxn modelId="{17C6CFE6-CBC4-435A-9536-DE3FDF6ADDE4}" srcId="{0C08FEA3-E567-41DA-AF5F-85A7520D98B5}" destId="{218052F7-3924-4A23-9527-AD4906CEFFC0}" srcOrd="2" destOrd="0" parTransId="{66F3A1F7-FD78-4EFA-85F4-F07647322A3E}" sibTransId="{41D3F72B-E964-4271-AF67-F99405D58021}"/>
    <dgm:cxn modelId="{D67C485A-AA75-4139-BB81-61840041AA92}" type="presOf" srcId="{218052F7-3924-4A23-9527-AD4906CEFFC0}" destId="{4F71542F-9430-4415-BABA-6E2B506A97DD}" srcOrd="0" destOrd="3" presId="urn:microsoft.com/office/officeart/2005/8/layout/process1"/>
    <dgm:cxn modelId="{E2813C72-43BC-4DFC-BBC8-CE70F9095D3A}" type="presOf" srcId="{29609839-3FB5-4C45-9DAC-458EEAD94983}" destId="{2C074575-5E4F-4211-B7B0-D2FA79745E72}" srcOrd="0" destOrd="0" presId="urn:microsoft.com/office/officeart/2005/8/layout/process1"/>
    <dgm:cxn modelId="{C36B13EB-851E-4034-818C-92F0DB4CEC47}" type="presOf" srcId="{442ADF1D-52FB-4326-A576-5147E4E6E4E4}" destId="{C30D1D37-FFB6-45B7-BFA0-6B21654A678B}" srcOrd="0" destOrd="0" presId="urn:microsoft.com/office/officeart/2005/8/layout/process1"/>
    <dgm:cxn modelId="{D6C95FD6-1289-4723-9A40-364CE9754B78}" srcId="{0C08FEA3-E567-41DA-AF5F-85A7520D98B5}" destId="{F877060B-28DF-4CBB-9875-EF0914E58EF7}" srcOrd="0" destOrd="0" parTransId="{CF7C4177-CF09-4406-83FF-CF9FB006F2F0}" sibTransId="{10AADCDD-BD6F-40CE-BB6E-0FB1E7F167C7}"/>
    <dgm:cxn modelId="{494925EA-687E-4EBE-950D-6565C33A433A}" type="presOf" srcId="{CFFECC68-1413-4439-8460-A298E9425082}" destId="{4A538901-0556-45F5-B325-941BF637E8F5}" srcOrd="0" destOrd="0" presId="urn:microsoft.com/office/officeart/2005/8/layout/process1"/>
    <dgm:cxn modelId="{8A8470DA-4BEA-45A3-B3D5-7BA6A4880BA8}" type="presOf" srcId="{CFFECC68-1413-4439-8460-A298E9425082}" destId="{316B124E-A8EA-470A-951C-7A1D020E88A7}" srcOrd="1" destOrd="0" presId="urn:microsoft.com/office/officeart/2005/8/layout/process1"/>
    <dgm:cxn modelId="{87F95BED-99BE-409D-BC84-BC447B5C1D89}" type="presOf" srcId="{22E772B9-19A5-441D-B690-28743D74285F}" destId="{CAD6E750-5EAA-4580-A4C9-6E9806BBDB8C}" srcOrd="0" destOrd="0" presId="urn:microsoft.com/office/officeart/2005/8/layout/process1"/>
    <dgm:cxn modelId="{562D9822-653E-4C77-8229-AAD9E497D4BA}" type="presOf" srcId="{0C08FEA3-E567-41DA-AF5F-85A7520D98B5}" destId="{4F71542F-9430-4415-BABA-6E2B506A97DD}" srcOrd="0" destOrd="0" presId="urn:microsoft.com/office/officeart/2005/8/layout/process1"/>
    <dgm:cxn modelId="{15066A82-1CF1-4F6B-BD4C-9EF239EBF5A3}" srcId="{0C08FEA3-E567-41DA-AF5F-85A7520D98B5}" destId="{4F47A3BE-EB8B-471B-9CEB-C2E983927155}" srcOrd="3" destOrd="0" parTransId="{951F9B12-B12F-47E5-BA30-91801BAE9DAF}" sibTransId="{A8B19F3E-48D1-4CA0-87D6-B2B6C00EFEA5}"/>
    <dgm:cxn modelId="{7EE57BFE-CF34-4A53-B373-3224C4DE8306}" type="presOf" srcId="{8EC15D54-B29F-4F81-A210-817FDBD8566C}" destId="{502AA3EE-98BB-444F-90E1-1783A470F2A8}" srcOrd="0" destOrd="0" presId="urn:microsoft.com/office/officeart/2005/8/layout/process1"/>
    <dgm:cxn modelId="{8ACA6087-73E4-4E53-9055-E63FA694AC9B}" type="presOf" srcId="{22E772B9-19A5-441D-B690-28743D74285F}" destId="{785F8125-F4C3-41CB-B5E2-7864B3B81741}" srcOrd="1" destOrd="0" presId="urn:microsoft.com/office/officeart/2005/8/layout/process1"/>
    <dgm:cxn modelId="{E44754F6-FFC0-46F0-84FC-700B461B49B5}" srcId="{51999335-DD03-49D0-92B8-83C9EFB0B054}" destId="{29609839-3FB5-4C45-9DAC-458EEAD94983}" srcOrd="2" destOrd="0" parTransId="{136C93EC-AF9C-4725-B1F5-569EA3E2F38E}" sibTransId="{7684929A-F539-4B49-81CC-6C36EDA62C0F}"/>
    <dgm:cxn modelId="{673F0258-58A8-4938-B654-28BA67488152}" type="presOf" srcId="{7684929A-F539-4B49-81CC-6C36EDA62C0F}" destId="{627BF4C0-135F-47F8-AE4D-D6D007DCAC2A}" srcOrd="0" destOrd="0" presId="urn:microsoft.com/office/officeart/2005/8/layout/process1"/>
    <dgm:cxn modelId="{1D4393E6-D071-49E9-9D1F-F0E6E6BC7D02}" type="presOf" srcId="{4F47A3BE-EB8B-471B-9CEB-C2E983927155}" destId="{4F71542F-9430-4415-BABA-6E2B506A97DD}" srcOrd="0" destOrd="4" presId="urn:microsoft.com/office/officeart/2005/8/layout/process1"/>
    <dgm:cxn modelId="{BA6E2DCC-3C89-4B83-A5F5-D2431F516B2C}" type="presOf" srcId="{F877060B-28DF-4CBB-9875-EF0914E58EF7}" destId="{4F71542F-9430-4415-BABA-6E2B506A97DD}" srcOrd="0" destOrd="1" presId="urn:microsoft.com/office/officeart/2005/8/layout/process1"/>
    <dgm:cxn modelId="{BF52D1E3-D42B-468A-960F-FDEB2616F2C2}" srcId="{0C08FEA3-E567-41DA-AF5F-85A7520D98B5}" destId="{E01284E5-B9A2-47E4-AF91-739023C22E1B}" srcOrd="1" destOrd="0" parTransId="{0A83BE3F-1608-42BB-82FA-AFFC0848568B}" sibTransId="{DA2EA033-7560-4944-9703-32500E0EE653}"/>
    <dgm:cxn modelId="{C8E79E5A-3735-4890-B234-44A44F5E71D6}" type="presOf" srcId="{51999335-DD03-49D0-92B8-83C9EFB0B054}" destId="{3B30471D-3EA7-41C3-8C9E-17F78B059B97}" srcOrd="0" destOrd="0" presId="urn:microsoft.com/office/officeart/2005/8/layout/process1"/>
    <dgm:cxn modelId="{365B8695-E076-4B2D-A132-8B2B3BC37A3A}" type="presParOf" srcId="{3B30471D-3EA7-41C3-8C9E-17F78B059B97}" destId="{4F71542F-9430-4415-BABA-6E2B506A97DD}" srcOrd="0" destOrd="0" presId="urn:microsoft.com/office/officeart/2005/8/layout/process1"/>
    <dgm:cxn modelId="{FB3019B0-910A-4E30-B1E0-1F504573F84A}" type="presParOf" srcId="{3B30471D-3EA7-41C3-8C9E-17F78B059B97}" destId="{4A538901-0556-45F5-B325-941BF637E8F5}" srcOrd="1" destOrd="0" presId="urn:microsoft.com/office/officeart/2005/8/layout/process1"/>
    <dgm:cxn modelId="{FF152685-DBF6-407B-9663-4DBD4E2E1DB9}" type="presParOf" srcId="{4A538901-0556-45F5-B325-941BF637E8F5}" destId="{316B124E-A8EA-470A-951C-7A1D020E88A7}" srcOrd="0" destOrd="0" presId="urn:microsoft.com/office/officeart/2005/8/layout/process1"/>
    <dgm:cxn modelId="{016F2CE7-F121-49EF-B3D4-083C9DB871C8}" type="presParOf" srcId="{3B30471D-3EA7-41C3-8C9E-17F78B059B97}" destId="{502AA3EE-98BB-444F-90E1-1783A470F2A8}" srcOrd="2" destOrd="0" presId="urn:microsoft.com/office/officeart/2005/8/layout/process1"/>
    <dgm:cxn modelId="{FBC7924F-1D7E-4685-A1FA-BAEB2795C1D6}" type="presParOf" srcId="{3B30471D-3EA7-41C3-8C9E-17F78B059B97}" destId="{CAD6E750-5EAA-4580-A4C9-6E9806BBDB8C}" srcOrd="3" destOrd="0" presId="urn:microsoft.com/office/officeart/2005/8/layout/process1"/>
    <dgm:cxn modelId="{622355A9-9176-49EA-8DA6-183B2CB12AF9}" type="presParOf" srcId="{CAD6E750-5EAA-4580-A4C9-6E9806BBDB8C}" destId="{785F8125-F4C3-41CB-B5E2-7864B3B81741}" srcOrd="0" destOrd="0" presId="urn:microsoft.com/office/officeart/2005/8/layout/process1"/>
    <dgm:cxn modelId="{ED462456-F777-4649-9230-D634A88DBB80}" type="presParOf" srcId="{3B30471D-3EA7-41C3-8C9E-17F78B059B97}" destId="{2C074575-5E4F-4211-B7B0-D2FA79745E72}" srcOrd="4" destOrd="0" presId="urn:microsoft.com/office/officeart/2005/8/layout/process1"/>
    <dgm:cxn modelId="{D0896E68-A197-4DD4-AC1A-6F21538CFCAC}" type="presParOf" srcId="{3B30471D-3EA7-41C3-8C9E-17F78B059B97}" destId="{627BF4C0-135F-47F8-AE4D-D6D007DCAC2A}" srcOrd="5" destOrd="0" presId="urn:microsoft.com/office/officeart/2005/8/layout/process1"/>
    <dgm:cxn modelId="{0B72BFB6-37EE-409C-BB0E-01331581FC19}" type="presParOf" srcId="{627BF4C0-135F-47F8-AE4D-D6D007DCAC2A}" destId="{C2FC6175-9611-4886-8AED-3070B2D155D0}" srcOrd="0" destOrd="0" presId="urn:microsoft.com/office/officeart/2005/8/layout/process1"/>
    <dgm:cxn modelId="{5C0B131E-07BA-4B27-A9D5-3550D3213B92}" type="presParOf" srcId="{3B30471D-3EA7-41C3-8C9E-17F78B059B97}" destId="{C30D1D37-FFB6-45B7-BFA0-6B21654A678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FFA77E-1926-4917-823A-8E98AAB243B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57A479BB-09AE-4604-BDC5-99DD8C7C4B2E}">
      <dgm:prSet/>
      <dgm:spPr/>
      <dgm:t>
        <a:bodyPr/>
        <a:lstStyle/>
        <a:p>
          <a:pPr rtl="0"/>
          <a:r>
            <a:rPr lang="en-GB" dirty="0" smtClean="0">
              <a:solidFill>
                <a:srgbClr val="FF0066"/>
              </a:solidFill>
            </a:rPr>
            <a:t>Adding Value to Teaching</a:t>
          </a:r>
          <a:endParaRPr lang="en-GB" dirty="0">
            <a:solidFill>
              <a:srgbClr val="FF0066"/>
            </a:solidFill>
          </a:endParaRPr>
        </a:p>
      </dgm:t>
    </dgm:pt>
    <dgm:pt modelId="{03F3C454-DC3A-4EEE-9398-9974273B3163}" type="parTrans" cxnId="{3068708C-3482-4FCF-B904-04045B071404}">
      <dgm:prSet/>
      <dgm:spPr/>
      <dgm:t>
        <a:bodyPr/>
        <a:lstStyle/>
        <a:p>
          <a:endParaRPr lang="en-GB"/>
        </a:p>
      </dgm:t>
    </dgm:pt>
    <dgm:pt modelId="{0129BB3B-E733-40F0-8C19-16C0E5A0C94F}" type="sibTrans" cxnId="{3068708C-3482-4FCF-B904-04045B071404}">
      <dgm:prSet/>
      <dgm:spPr/>
      <dgm:t>
        <a:bodyPr/>
        <a:lstStyle/>
        <a:p>
          <a:endParaRPr lang="en-GB"/>
        </a:p>
      </dgm:t>
    </dgm:pt>
    <dgm:pt modelId="{3A897F71-4134-49A9-8114-D2E29C9AADBD}" type="pres">
      <dgm:prSet presAssocID="{6EFFA77E-1926-4917-823A-8E98AAB243BE}" presName="Name0" presStyleCnt="0">
        <dgm:presLayoutVars>
          <dgm:chMax val="7"/>
          <dgm:dir/>
          <dgm:animLvl val="lvl"/>
          <dgm:resizeHandles val="exact"/>
        </dgm:presLayoutVars>
      </dgm:prSet>
      <dgm:spPr/>
      <dgm:t>
        <a:bodyPr/>
        <a:lstStyle/>
        <a:p>
          <a:endParaRPr lang="en-GB"/>
        </a:p>
      </dgm:t>
    </dgm:pt>
    <dgm:pt modelId="{91F20922-9F1A-4729-A8B6-4F037C3E0DC9}" type="pres">
      <dgm:prSet presAssocID="{57A479BB-09AE-4604-BDC5-99DD8C7C4B2E}" presName="circle1" presStyleLbl="node1" presStyleIdx="0" presStyleCnt="1"/>
      <dgm:spPr/>
    </dgm:pt>
    <dgm:pt modelId="{FBA7801A-9430-4AF8-A409-4FE726861079}" type="pres">
      <dgm:prSet presAssocID="{57A479BB-09AE-4604-BDC5-99DD8C7C4B2E}" presName="space" presStyleCnt="0"/>
      <dgm:spPr/>
    </dgm:pt>
    <dgm:pt modelId="{D4B4EB50-A649-4F2F-AEE0-7633EAE47088}" type="pres">
      <dgm:prSet presAssocID="{57A479BB-09AE-4604-BDC5-99DD8C7C4B2E}" presName="rect1" presStyleLbl="alignAcc1" presStyleIdx="0" presStyleCnt="1"/>
      <dgm:spPr/>
      <dgm:t>
        <a:bodyPr/>
        <a:lstStyle/>
        <a:p>
          <a:endParaRPr lang="en-GB"/>
        </a:p>
      </dgm:t>
    </dgm:pt>
    <dgm:pt modelId="{EAADD72C-9BA3-43DB-8430-5255D4A4CB1B}" type="pres">
      <dgm:prSet presAssocID="{57A479BB-09AE-4604-BDC5-99DD8C7C4B2E}" presName="rect1ParTxNoCh" presStyleLbl="alignAcc1" presStyleIdx="0" presStyleCnt="1">
        <dgm:presLayoutVars>
          <dgm:chMax val="1"/>
          <dgm:bulletEnabled val="1"/>
        </dgm:presLayoutVars>
      </dgm:prSet>
      <dgm:spPr/>
      <dgm:t>
        <a:bodyPr/>
        <a:lstStyle/>
        <a:p>
          <a:endParaRPr lang="en-GB"/>
        </a:p>
      </dgm:t>
    </dgm:pt>
  </dgm:ptLst>
  <dgm:cxnLst>
    <dgm:cxn modelId="{DBE15457-CD15-47EE-8FCD-AC6828A9E817}" type="presOf" srcId="{57A479BB-09AE-4604-BDC5-99DD8C7C4B2E}" destId="{D4B4EB50-A649-4F2F-AEE0-7633EAE47088}" srcOrd="0" destOrd="0" presId="urn:microsoft.com/office/officeart/2005/8/layout/target3"/>
    <dgm:cxn modelId="{476C839C-A0A8-4198-B026-AA9A5A8833B6}" type="presOf" srcId="{6EFFA77E-1926-4917-823A-8E98AAB243BE}" destId="{3A897F71-4134-49A9-8114-D2E29C9AADBD}" srcOrd="0" destOrd="0" presId="urn:microsoft.com/office/officeart/2005/8/layout/target3"/>
    <dgm:cxn modelId="{8550B5D3-7DD2-4C6C-8589-A22955D865D2}" type="presOf" srcId="{57A479BB-09AE-4604-BDC5-99DD8C7C4B2E}" destId="{EAADD72C-9BA3-43DB-8430-5255D4A4CB1B}" srcOrd="1" destOrd="0" presId="urn:microsoft.com/office/officeart/2005/8/layout/target3"/>
    <dgm:cxn modelId="{3068708C-3482-4FCF-B904-04045B071404}" srcId="{6EFFA77E-1926-4917-823A-8E98AAB243BE}" destId="{57A479BB-09AE-4604-BDC5-99DD8C7C4B2E}" srcOrd="0" destOrd="0" parTransId="{03F3C454-DC3A-4EEE-9398-9974273B3163}" sibTransId="{0129BB3B-E733-40F0-8C19-16C0E5A0C94F}"/>
    <dgm:cxn modelId="{19E0048A-8F08-463C-9DCE-53520BBE43BD}" type="presParOf" srcId="{3A897F71-4134-49A9-8114-D2E29C9AADBD}" destId="{91F20922-9F1A-4729-A8B6-4F037C3E0DC9}" srcOrd="0" destOrd="0" presId="urn:microsoft.com/office/officeart/2005/8/layout/target3"/>
    <dgm:cxn modelId="{1DBD527E-9EFA-414F-A875-53F5D4DFC714}" type="presParOf" srcId="{3A897F71-4134-49A9-8114-D2E29C9AADBD}" destId="{FBA7801A-9430-4AF8-A409-4FE726861079}" srcOrd="1" destOrd="0" presId="urn:microsoft.com/office/officeart/2005/8/layout/target3"/>
    <dgm:cxn modelId="{9E86E0F0-9806-48B0-8D80-B2743D1297A7}" type="presParOf" srcId="{3A897F71-4134-49A9-8114-D2E29C9AADBD}" destId="{D4B4EB50-A649-4F2F-AEE0-7633EAE47088}" srcOrd="2" destOrd="0" presId="urn:microsoft.com/office/officeart/2005/8/layout/target3"/>
    <dgm:cxn modelId="{4C3BDA3B-021D-4859-9B10-16D136FC2723}" type="presParOf" srcId="{3A897F71-4134-49A9-8114-D2E29C9AADBD}" destId="{EAADD72C-9BA3-43DB-8430-5255D4A4CB1B}"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C356FA-54CA-4317-AEAD-7C16B266FE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461540B-2062-439E-AAD6-A38ECD0D7724}">
      <dgm:prSet/>
      <dgm:spPr/>
      <dgm:t>
        <a:bodyPr/>
        <a:lstStyle/>
        <a:p>
          <a:pPr rtl="0"/>
          <a:r>
            <a:rPr lang="en-GB" dirty="0" smtClean="0"/>
            <a:t>Webcasting</a:t>
          </a:r>
          <a:endParaRPr lang="en-GB" dirty="0"/>
        </a:p>
      </dgm:t>
    </dgm:pt>
    <dgm:pt modelId="{AE2EF0DC-C33A-4960-A9AF-11C6D53E3F2D}" type="parTrans" cxnId="{6B2D7540-7833-4894-9851-3116F671399F}">
      <dgm:prSet/>
      <dgm:spPr/>
      <dgm:t>
        <a:bodyPr/>
        <a:lstStyle/>
        <a:p>
          <a:endParaRPr lang="en-GB"/>
        </a:p>
      </dgm:t>
    </dgm:pt>
    <dgm:pt modelId="{1AB9D783-FC79-4458-AFB7-545DDBB9D153}" type="sibTrans" cxnId="{6B2D7540-7833-4894-9851-3116F671399F}">
      <dgm:prSet/>
      <dgm:spPr/>
      <dgm:t>
        <a:bodyPr/>
        <a:lstStyle/>
        <a:p>
          <a:endParaRPr lang="en-GB"/>
        </a:p>
      </dgm:t>
    </dgm:pt>
    <dgm:pt modelId="{19202DD3-F63C-48B4-99C9-5B051DCBAC5E}">
      <dgm:prSet/>
      <dgm:spPr/>
      <dgm:t>
        <a:bodyPr/>
        <a:lstStyle/>
        <a:p>
          <a:pPr rtl="0"/>
          <a:r>
            <a:rPr lang="en-GB" dirty="0" smtClean="0"/>
            <a:t>Wikis</a:t>
          </a:r>
          <a:endParaRPr lang="en-GB" dirty="0"/>
        </a:p>
      </dgm:t>
    </dgm:pt>
    <dgm:pt modelId="{443F9A78-C28C-455E-A9C6-FF6534635CBC}" type="parTrans" cxnId="{D3E57956-F5B4-462C-875F-ABB1998A75B1}">
      <dgm:prSet/>
      <dgm:spPr/>
      <dgm:t>
        <a:bodyPr/>
        <a:lstStyle/>
        <a:p>
          <a:endParaRPr lang="en-GB"/>
        </a:p>
      </dgm:t>
    </dgm:pt>
    <dgm:pt modelId="{4B3711E6-68B2-4971-909E-12E9941B5097}" type="sibTrans" cxnId="{D3E57956-F5B4-462C-875F-ABB1998A75B1}">
      <dgm:prSet/>
      <dgm:spPr/>
      <dgm:t>
        <a:bodyPr/>
        <a:lstStyle/>
        <a:p>
          <a:endParaRPr lang="en-GB"/>
        </a:p>
      </dgm:t>
    </dgm:pt>
    <dgm:pt modelId="{6B3BB8C4-0298-4DF8-9522-7755DC342D1B}">
      <dgm:prSet/>
      <dgm:spPr/>
      <dgm:t>
        <a:bodyPr/>
        <a:lstStyle/>
        <a:p>
          <a:pPr rtl="0"/>
          <a:r>
            <a:rPr lang="en-GB" dirty="0" smtClean="0"/>
            <a:t>User created content</a:t>
          </a:r>
          <a:endParaRPr lang="en-GB" dirty="0"/>
        </a:p>
      </dgm:t>
    </dgm:pt>
    <dgm:pt modelId="{B92A7BA0-3DC1-4842-B7B5-8FC79531D4C3}" type="parTrans" cxnId="{6BB71233-21D0-410F-8952-DCF482E379C5}">
      <dgm:prSet/>
      <dgm:spPr/>
      <dgm:t>
        <a:bodyPr/>
        <a:lstStyle/>
        <a:p>
          <a:endParaRPr lang="en-GB"/>
        </a:p>
      </dgm:t>
    </dgm:pt>
    <dgm:pt modelId="{00620704-EB74-4E98-8084-93EA5C56203D}" type="sibTrans" cxnId="{6BB71233-21D0-410F-8952-DCF482E379C5}">
      <dgm:prSet/>
      <dgm:spPr/>
      <dgm:t>
        <a:bodyPr/>
        <a:lstStyle/>
        <a:p>
          <a:endParaRPr lang="en-GB"/>
        </a:p>
      </dgm:t>
    </dgm:pt>
    <dgm:pt modelId="{6FC4C291-39CC-4AB7-81B6-D18D6CA1E134}">
      <dgm:prSet/>
      <dgm:spPr/>
      <dgm:t>
        <a:bodyPr/>
        <a:lstStyle/>
        <a:p>
          <a:pPr rtl="0"/>
          <a:r>
            <a:rPr lang="en-GB" dirty="0" smtClean="0"/>
            <a:t>Content Management</a:t>
          </a:r>
          <a:endParaRPr lang="en-GB" dirty="0"/>
        </a:p>
      </dgm:t>
    </dgm:pt>
    <dgm:pt modelId="{5FAEED7E-75EF-4CEF-8323-19B745F5B890}" type="parTrans" cxnId="{D9744A71-F9E2-4DF3-8297-48377B81F1EF}">
      <dgm:prSet/>
      <dgm:spPr/>
      <dgm:t>
        <a:bodyPr/>
        <a:lstStyle/>
        <a:p>
          <a:endParaRPr lang="en-GB"/>
        </a:p>
      </dgm:t>
    </dgm:pt>
    <dgm:pt modelId="{27ECC68E-5E23-4070-B6A6-D933BC6D8374}" type="sibTrans" cxnId="{D9744A71-F9E2-4DF3-8297-48377B81F1EF}">
      <dgm:prSet/>
      <dgm:spPr/>
      <dgm:t>
        <a:bodyPr/>
        <a:lstStyle/>
        <a:p>
          <a:endParaRPr lang="en-GB"/>
        </a:p>
      </dgm:t>
    </dgm:pt>
    <dgm:pt modelId="{929930E1-60E5-4993-836C-0F1CE4CE5C8B}">
      <dgm:prSet/>
      <dgm:spPr/>
      <dgm:t>
        <a:bodyPr/>
        <a:lstStyle/>
        <a:p>
          <a:pPr rtl="0"/>
          <a:r>
            <a:rPr lang="en-GB" dirty="0" smtClean="0"/>
            <a:t>Podcasts </a:t>
          </a:r>
          <a:endParaRPr lang="en-GB" dirty="0"/>
        </a:p>
      </dgm:t>
    </dgm:pt>
    <dgm:pt modelId="{989C9494-4687-4343-B512-F2D5C7662B92}" type="parTrans" cxnId="{97F77846-CC19-42A3-B23C-3CD469D8C1CE}">
      <dgm:prSet/>
      <dgm:spPr/>
      <dgm:t>
        <a:bodyPr/>
        <a:lstStyle/>
        <a:p>
          <a:endParaRPr lang="en-GB"/>
        </a:p>
      </dgm:t>
    </dgm:pt>
    <dgm:pt modelId="{96C1E9BB-BE30-4887-A61D-DFD9CDDCFDFE}" type="sibTrans" cxnId="{97F77846-CC19-42A3-B23C-3CD469D8C1CE}">
      <dgm:prSet/>
      <dgm:spPr/>
      <dgm:t>
        <a:bodyPr/>
        <a:lstStyle/>
        <a:p>
          <a:endParaRPr lang="en-GB"/>
        </a:p>
      </dgm:t>
    </dgm:pt>
    <dgm:pt modelId="{CFE26320-01B2-4573-A5D2-CF30DB3C5F54}">
      <dgm:prSet/>
      <dgm:spPr/>
      <dgm:t>
        <a:bodyPr/>
        <a:lstStyle/>
        <a:p>
          <a:pPr rtl="0"/>
          <a:r>
            <a:rPr lang="en-GB" dirty="0" err="1" smtClean="0"/>
            <a:t>iTunesU</a:t>
          </a:r>
          <a:endParaRPr lang="en-GB" dirty="0"/>
        </a:p>
      </dgm:t>
    </dgm:pt>
    <dgm:pt modelId="{BF5792A4-084F-412B-855D-F555DABAFD51}" type="parTrans" cxnId="{8EB3AEC2-8127-407E-8840-ED5DB58B6B7D}">
      <dgm:prSet/>
      <dgm:spPr/>
      <dgm:t>
        <a:bodyPr/>
        <a:lstStyle/>
        <a:p>
          <a:endParaRPr lang="en-GB"/>
        </a:p>
      </dgm:t>
    </dgm:pt>
    <dgm:pt modelId="{834D6BB2-239C-4917-8EF5-DACC9DBFA997}" type="sibTrans" cxnId="{8EB3AEC2-8127-407E-8840-ED5DB58B6B7D}">
      <dgm:prSet/>
      <dgm:spPr/>
      <dgm:t>
        <a:bodyPr/>
        <a:lstStyle/>
        <a:p>
          <a:endParaRPr lang="en-GB"/>
        </a:p>
      </dgm:t>
    </dgm:pt>
    <dgm:pt modelId="{AC0AD71F-6FF5-4575-81E9-7AD959722105}" type="pres">
      <dgm:prSet presAssocID="{E0C356FA-54CA-4317-AEAD-7C16B266FEB5}" presName="linear" presStyleCnt="0">
        <dgm:presLayoutVars>
          <dgm:animLvl val="lvl"/>
          <dgm:resizeHandles val="exact"/>
        </dgm:presLayoutVars>
      </dgm:prSet>
      <dgm:spPr/>
      <dgm:t>
        <a:bodyPr/>
        <a:lstStyle/>
        <a:p>
          <a:endParaRPr lang="en-GB"/>
        </a:p>
      </dgm:t>
    </dgm:pt>
    <dgm:pt modelId="{01445204-64EB-4E67-8731-938804C0DDB9}" type="pres">
      <dgm:prSet presAssocID="{4461540B-2062-439E-AAD6-A38ECD0D7724}" presName="parentText" presStyleLbl="node1" presStyleIdx="0" presStyleCnt="6">
        <dgm:presLayoutVars>
          <dgm:chMax val="0"/>
          <dgm:bulletEnabled val="1"/>
        </dgm:presLayoutVars>
      </dgm:prSet>
      <dgm:spPr/>
      <dgm:t>
        <a:bodyPr/>
        <a:lstStyle/>
        <a:p>
          <a:endParaRPr lang="en-GB"/>
        </a:p>
      </dgm:t>
    </dgm:pt>
    <dgm:pt modelId="{0C254F8D-4AB7-42CA-8D4E-A89FA63DD7FB}" type="pres">
      <dgm:prSet presAssocID="{1AB9D783-FC79-4458-AFB7-545DDBB9D153}" presName="spacer" presStyleCnt="0"/>
      <dgm:spPr/>
    </dgm:pt>
    <dgm:pt modelId="{7526983F-2377-4C60-BB3E-713785455FB7}" type="pres">
      <dgm:prSet presAssocID="{19202DD3-F63C-48B4-99C9-5B051DCBAC5E}" presName="parentText" presStyleLbl="node1" presStyleIdx="1" presStyleCnt="6" custLinFactNeighborY="8241">
        <dgm:presLayoutVars>
          <dgm:chMax val="0"/>
          <dgm:bulletEnabled val="1"/>
        </dgm:presLayoutVars>
      </dgm:prSet>
      <dgm:spPr/>
      <dgm:t>
        <a:bodyPr/>
        <a:lstStyle/>
        <a:p>
          <a:endParaRPr lang="en-GB"/>
        </a:p>
      </dgm:t>
    </dgm:pt>
    <dgm:pt modelId="{683F2AB2-547F-45F4-9953-B50D73708D14}" type="pres">
      <dgm:prSet presAssocID="{4B3711E6-68B2-4971-909E-12E9941B5097}" presName="spacer" presStyleCnt="0"/>
      <dgm:spPr/>
    </dgm:pt>
    <dgm:pt modelId="{82DED09E-8487-4FDF-8CCE-6694645C618C}" type="pres">
      <dgm:prSet presAssocID="{6B3BB8C4-0298-4DF8-9522-7755DC342D1B}" presName="parentText" presStyleLbl="node1" presStyleIdx="2" presStyleCnt="6">
        <dgm:presLayoutVars>
          <dgm:chMax val="0"/>
          <dgm:bulletEnabled val="1"/>
        </dgm:presLayoutVars>
      </dgm:prSet>
      <dgm:spPr/>
      <dgm:t>
        <a:bodyPr/>
        <a:lstStyle/>
        <a:p>
          <a:endParaRPr lang="en-GB"/>
        </a:p>
      </dgm:t>
    </dgm:pt>
    <dgm:pt modelId="{A954264A-3208-48D4-8ECF-F540A0AF5F27}" type="pres">
      <dgm:prSet presAssocID="{00620704-EB74-4E98-8084-93EA5C56203D}" presName="spacer" presStyleCnt="0"/>
      <dgm:spPr/>
    </dgm:pt>
    <dgm:pt modelId="{0BC2508E-3F5C-4A33-83F2-6E51603DD56C}" type="pres">
      <dgm:prSet presAssocID="{6FC4C291-39CC-4AB7-81B6-D18D6CA1E134}" presName="parentText" presStyleLbl="node1" presStyleIdx="3" presStyleCnt="6">
        <dgm:presLayoutVars>
          <dgm:chMax val="0"/>
          <dgm:bulletEnabled val="1"/>
        </dgm:presLayoutVars>
      </dgm:prSet>
      <dgm:spPr/>
      <dgm:t>
        <a:bodyPr/>
        <a:lstStyle/>
        <a:p>
          <a:endParaRPr lang="en-GB"/>
        </a:p>
      </dgm:t>
    </dgm:pt>
    <dgm:pt modelId="{B9468042-9557-42F9-BCD7-D8E7911FE2D6}" type="pres">
      <dgm:prSet presAssocID="{27ECC68E-5E23-4070-B6A6-D933BC6D8374}" presName="spacer" presStyleCnt="0"/>
      <dgm:spPr/>
    </dgm:pt>
    <dgm:pt modelId="{102D353D-C96C-4A4C-B64D-2548F9A5B3D7}" type="pres">
      <dgm:prSet presAssocID="{929930E1-60E5-4993-836C-0F1CE4CE5C8B}" presName="parentText" presStyleLbl="node1" presStyleIdx="4" presStyleCnt="6">
        <dgm:presLayoutVars>
          <dgm:chMax val="0"/>
          <dgm:bulletEnabled val="1"/>
        </dgm:presLayoutVars>
      </dgm:prSet>
      <dgm:spPr/>
      <dgm:t>
        <a:bodyPr/>
        <a:lstStyle/>
        <a:p>
          <a:endParaRPr lang="en-GB"/>
        </a:p>
      </dgm:t>
    </dgm:pt>
    <dgm:pt modelId="{B273E667-D23B-4D13-96E2-F99208F6841A}" type="pres">
      <dgm:prSet presAssocID="{96C1E9BB-BE30-4887-A61D-DFD9CDDCFDFE}" presName="spacer" presStyleCnt="0"/>
      <dgm:spPr/>
    </dgm:pt>
    <dgm:pt modelId="{26D6DB7B-6F47-4266-8FE0-90D497A7F17C}" type="pres">
      <dgm:prSet presAssocID="{CFE26320-01B2-4573-A5D2-CF30DB3C5F54}" presName="parentText" presStyleLbl="node1" presStyleIdx="5" presStyleCnt="6">
        <dgm:presLayoutVars>
          <dgm:chMax val="0"/>
          <dgm:bulletEnabled val="1"/>
        </dgm:presLayoutVars>
      </dgm:prSet>
      <dgm:spPr/>
      <dgm:t>
        <a:bodyPr/>
        <a:lstStyle/>
        <a:p>
          <a:endParaRPr lang="en-GB"/>
        </a:p>
      </dgm:t>
    </dgm:pt>
  </dgm:ptLst>
  <dgm:cxnLst>
    <dgm:cxn modelId="{D3E57956-F5B4-462C-875F-ABB1998A75B1}" srcId="{E0C356FA-54CA-4317-AEAD-7C16B266FEB5}" destId="{19202DD3-F63C-48B4-99C9-5B051DCBAC5E}" srcOrd="1" destOrd="0" parTransId="{443F9A78-C28C-455E-A9C6-FF6534635CBC}" sibTransId="{4B3711E6-68B2-4971-909E-12E9941B5097}"/>
    <dgm:cxn modelId="{072AACC3-1AE4-4F9D-9740-68863F39A07B}" type="presOf" srcId="{6B3BB8C4-0298-4DF8-9522-7755DC342D1B}" destId="{82DED09E-8487-4FDF-8CCE-6694645C618C}" srcOrd="0" destOrd="0" presId="urn:microsoft.com/office/officeart/2005/8/layout/vList2"/>
    <dgm:cxn modelId="{E3B1CFFC-2123-4A25-8E3F-BA98A3749725}" type="presOf" srcId="{19202DD3-F63C-48B4-99C9-5B051DCBAC5E}" destId="{7526983F-2377-4C60-BB3E-713785455FB7}" srcOrd="0" destOrd="0" presId="urn:microsoft.com/office/officeart/2005/8/layout/vList2"/>
    <dgm:cxn modelId="{6BB71233-21D0-410F-8952-DCF482E379C5}" srcId="{E0C356FA-54CA-4317-AEAD-7C16B266FEB5}" destId="{6B3BB8C4-0298-4DF8-9522-7755DC342D1B}" srcOrd="2" destOrd="0" parTransId="{B92A7BA0-3DC1-4842-B7B5-8FC79531D4C3}" sibTransId="{00620704-EB74-4E98-8084-93EA5C56203D}"/>
    <dgm:cxn modelId="{7AAD3284-3F6C-45F7-9CF4-F6417798C1C5}" type="presOf" srcId="{E0C356FA-54CA-4317-AEAD-7C16B266FEB5}" destId="{AC0AD71F-6FF5-4575-81E9-7AD959722105}" srcOrd="0" destOrd="0" presId="urn:microsoft.com/office/officeart/2005/8/layout/vList2"/>
    <dgm:cxn modelId="{11786F25-EF3E-4639-A066-0A20CAF83023}" type="presOf" srcId="{4461540B-2062-439E-AAD6-A38ECD0D7724}" destId="{01445204-64EB-4E67-8731-938804C0DDB9}" srcOrd="0" destOrd="0" presId="urn:microsoft.com/office/officeart/2005/8/layout/vList2"/>
    <dgm:cxn modelId="{0E0A190A-4549-4F5E-8414-F4FBBF5BE890}" type="presOf" srcId="{929930E1-60E5-4993-836C-0F1CE4CE5C8B}" destId="{102D353D-C96C-4A4C-B64D-2548F9A5B3D7}" srcOrd="0" destOrd="0" presId="urn:microsoft.com/office/officeart/2005/8/layout/vList2"/>
    <dgm:cxn modelId="{6B2D7540-7833-4894-9851-3116F671399F}" srcId="{E0C356FA-54CA-4317-AEAD-7C16B266FEB5}" destId="{4461540B-2062-439E-AAD6-A38ECD0D7724}" srcOrd="0" destOrd="0" parTransId="{AE2EF0DC-C33A-4960-A9AF-11C6D53E3F2D}" sibTransId="{1AB9D783-FC79-4458-AFB7-545DDBB9D153}"/>
    <dgm:cxn modelId="{1F6E677A-72CB-4931-A2FE-9F6C241E9B77}" type="presOf" srcId="{CFE26320-01B2-4573-A5D2-CF30DB3C5F54}" destId="{26D6DB7B-6F47-4266-8FE0-90D497A7F17C}" srcOrd="0" destOrd="0" presId="urn:microsoft.com/office/officeart/2005/8/layout/vList2"/>
    <dgm:cxn modelId="{D9744A71-F9E2-4DF3-8297-48377B81F1EF}" srcId="{E0C356FA-54CA-4317-AEAD-7C16B266FEB5}" destId="{6FC4C291-39CC-4AB7-81B6-D18D6CA1E134}" srcOrd="3" destOrd="0" parTransId="{5FAEED7E-75EF-4CEF-8323-19B745F5B890}" sibTransId="{27ECC68E-5E23-4070-B6A6-D933BC6D8374}"/>
    <dgm:cxn modelId="{97F77846-CC19-42A3-B23C-3CD469D8C1CE}" srcId="{E0C356FA-54CA-4317-AEAD-7C16B266FEB5}" destId="{929930E1-60E5-4993-836C-0F1CE4CE5C8B}" srcOrd="4" destOrd="0" parTransId="{989C9494-4687-4343-B512-F2D5C7662B92}" sibTransId="{96C1E9BB-BE30-4887-A61D-DFD9CDDCFDFE}"/>
    <dgm:cxn modelId="{61E87CD5-2B40-45B8-B9C0-36260BBFA924}" type="presOf" srcId="{6FC4C291-39CC-4AB7-81B6-D18D6CA1E134}" destId="{0BC2508E-3F5C-4A33-83F2-6E51603DD56C}" srcOrd="0" destOrd="0" presId="urn:microsoft.com/office/officeart/2005/8/layout/vList2"/>
    <dgm:cxn modelId="{8EB3AEC2-8127-407E-8840-ED5DB58B6B7D}" srcId="{E0C356FA-54CA-4317-AEAD-7C16B266FEB5}" destId="{CFE26320-01B2-4573-A5D2-CF30DB3C5F54}" srcOrd="5" destOrd="0" parTransId="{BF5792A4-084F-412B-855D-F555DABAFD51}" sibTransId="{834D6BB2-239C-4917-8EF5-DACC9DBFA997}"/>
    <dgm:cxn modelId="{96BA6EFE-4A5B-4FC0-A024-4932A4E5AEAB}" type="presParOf" srcId="{AC0AD71F-6FF5-4575-81E9-7AD959722105}" destId="{01445204-64EB-4E67-8731-938804C0DDB9}" srcOrd="0" destOrd="0" presId="urn:microsoft.com/office/officeart/2005/8/layout/vList2"/>
    <dgm:cxn modelId="{841A0AB0-0DEF-447C-A652-7CEA5C6FE4B6}" type="presParOf" srcId="{AC0AD71F-6FF5-4575-81E9-7AD959722105}" destId="{0C254F8D-4AB7-42CA-8D4E-A89FA63DD7FB}" srcOrd="1" destOrd="0" presId="urn:microsoft.com/office/officeart/2005/8/layout/vList2"/>
    <dgm:cxn modelId="{C370AB8A-05C9-47C7-9785-0B01B27B944E}" type="presParOf" srcId="{AC0AD71F-6FF5-4575-81E9-7AD959722105}" destId="{7526983F-2377-4C60-BB3E-713785455FB7}" srcOrd="2" destOrd="0" presId="urn:microsoft.com/office/officeart/2005/8/layout/vList2"/>
    <dgm:cxn modelId="{F0B2F52D-9865-4ADE-90E0-A912972DBAB2}" type="presParOf" srcId="{AC0AD71F-6FF5-4575-81E9-7AD959722105}" destId="{683F2AB2-547F-45F4-9953-B50D73708D14}" srcOrd="3" destOrd="0" presId="urn:microsoft.com/office/officeart/2005/8/layout/vList2"/>
    <dgm:cxn modelId="{6CE2CED4-D90F-41A5-BB68-87B8793D3332}" type="presParOf" srcId="{AC0AD71F-6FF5-4575-81E9-7AD959722105}" destId="{82DED09E-8487-4FDF-8CCE-6694645C618C}" srcOrd="4" destOrd="0" presId="urn:microsoft.com/office/officeart/2005/8/layout/vList2"/>
    <dgm:cxn modelId="{C0AE5F28-FBB9-4313-800D-A0DE0C053870}" type="presParOf" srcId="{AC0AD71F-6FF5-4575-81E9-7AD959722105}" destId="{A954264A-3208-48D4-8ECF-F540A0AF5F27}" srcOrd="5" destOrd="0" presId="urn:microsoft.com/office/officeart/2005/8/layout/vList2"/>
    <dgm:cxn modelId="{1FCFF75D-17EC-4211-BADB-2313CD5A1453}" type="presParOf" srcId="{AC0AD71F-6FF5-4575-81E9-7AD959722105}" destId="{0BC2508E-3F5C-4A33-83F2-6E51603DD56C}" srcOrd="6" destOrd="0" presId="urn:microsoft.com/office/officeart/2005/8/layout/vList2"/>
    <dgm:cxn modelId="{0893DB75-B844-48F4-A9BD-08F1242A1070}" type="presParOf" srcId="{AC0AD71F-6FF5-4575-81E9-7AD959722105}" destId="{B9468042-9557-42F9-BCD7-D8E7911FE2D6}" srcOrd="7" destOrd="0" presId="urn:microsoft.com/office/officeart/2005/8/layout/vList2"/>
    <dgm:cxn modelId="{6B4FCF33-FF27-42C7-AD68-87E4745FB2AD}" type="presParOf" srcId="{AC0AD71F-6FF5-4575-81E9-7AD959722105}" destId="{102D353D-C96C-4A4C-B64D-2548F9A5B3D7}" srcOrd="8" destOrd="0" presId="urn:microsoft.com/office/officeart/2005/8/layout/vList2"/>
    <dgm:cxn modelId="{E1A5EA74-66C5-4A51-ACAD-A073A9EC526D}" type="presParOf" srcId="{AC0AD71F-6FF5-4575-81E9-7AD959722105}" destId="{B273E667-D23B-4D13-96E2-F99208F6841A}" srcOrd="9" destOrd="0" presId="urn:microsoft.com/office/officeart/2005/8/layout/vList2"/>
    <dgm:cxn modelId="{DC9DEF46-4FC9-42AC-8B70-DC88512667BC}" type="presParOf" srcId="{AC0AD71F-6FF5-4575-81E9-7AD959722105}" destId="{26D6DB7B-6F47-4266-8FE0-90D497A7F17C}"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136DCB-B170-411C-92B9-E881FC54CB7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B2AB5969-EFF0-4C11-B325-B48FA2DAFCE2}">
      <dgm:prSet/>
      <dgm:spPr/>
      <dgm:t>
        <a:bodyPr/>
        <a:lstStyle/>
        <a:p>
          <a:pPr rtl="0"/>
          <a:r>
            <a:rPr lang="en-GB" dirty="0" smtClean="0">
              <a:solidFill>
                <a:srgbClr val="FF0066"/>
              </a:solidFill>
            </a:rPr>
            <a:t>Adding Value to Content</a:t>
          </a:r>
          <a:endParaRPr lang="en-GB" dirty="0">
            <a:solidFill>
              <a:srgbClr val="FF0066"/>
            </a:solidFill>
          </a:endParaRPr>
        </a:p>
      </dgm:t>
    </dgm:pt>
    <dgm:pt modelId="{12C370E1-EF27-4A5F-951A-3CD832A05C80}" type="parTrans" cxnId="{51EE123B-3DCE-4444-BD9F-9B2FC96AD074}">
      <dgm:prSet/>
      <dgm:spPr/>
      <dgm:t>
        <a:bodyPr/>
        <a:lstStyle/>
        <a:p>
          <a:endParaRPr lang="en-GB"/>
        </a:p>
      </dgm:t>
    </dgm:pt>
    <dgm:pt modelId="{399AB036-1AB6-4520-8260-88E26EA63640}" type="sibTrans" cxnId="{51EE123B-3DCE-4444-BD9F-9B2FC96AD074}">
      <dgm:prSet/>
      <dgm:spPr/>
      <dgm:t>
        <a:bodyPr/>
        <a:lstStyle/>
        <a:p>
          <a:endParaRPr lang="en-GB"/>
        </a:p>
      </dgm:t>
    </dgm:pt>
    <dgm:pt modelId="{384301B9-977E-40C1-907B-DC43D99D6B92}" type="pres">
      <dgm:prSet presAssocID="{CC136DCB-B170-411C-92B9-E881FC54CB7F}" presName="Name0" presStyleCnt="0">
        <dgm:presLayoutVars>
          <dgm:chMax val="7"/>
          <dgm:dir/>
          <dgm:animLvl val="lvl"/>
          <dgm:resizeHandles val="exact"/>
        </dgm:presLayoutVars>
      </dgm:prSet>
      <dgm:spPr/>
      <dgm:t>
        <a:bodyPr/>
        <a:lstStyle/>
        <a:p>
          <a:endParaRPr lang="en-GB"/>
        </a:p>
      </dgm:t>
    </dgm:pt>
    <dgm:pt modelId="{34A3B1BB-2C0F-469F-8C06-DAA4923A90F5}" type="pres">
      <dgm:prSet presAssocID="{B2AB5969-EFF0-4C11-B325-B48FA2DAFCE2}" presName="circle1" presStyleLbl="node1" presStyleIdx="0" presStyleCnt="1"/>
      <dgm:spPr/>
    </dgm:pt>
    <dgm:pt modelId="{6AA3219B-A3B5-43EB-BD55-D05973B256CB}" type="pres">
      <dgm:prSet presAssocID="{B2AB5969-EFF0-4C11-B325-B48FA2DAFCE2}" presName="space" presStyleCnt="0"/>
      <dgm:spPr/>
    </dgm:pt>
    <dgm:pt modelId="{ADC083D7-3DC1-4090-BEF6-40571D3A16B4}" type="pres">
      <dgm:prSet presAssocID="{B2AB5969-EFF0-4C11-B325-B48FA2DAFCE2}" presName="rect1" presStyleLbl="alignAcc1" presStyleIdx="0" presStyleCnt="1"/>
      <dgm:spPr/>
      <dgm:t>
        <a:bodyPr/>
        <a:lstStyle/>
        <a:p>
          <a:endParaRPr lang="en-GB"/>
        </a:p>
      </dgm:t>
    </dgm:pt>
    <dgm:pt modelId="{A99E93A1-C1AE-46AF-BBCD-9C1601340FD1}" type="pres">
      <dgm:prSet presAssocID="{B2AB5969-EFF0-4C11-B325-B48FA2DAFCE2}" presName="rect1ParTxNoCh" presStyleLbl="alignAcc1" presStyleIdx="0" presStyleCnt="1">
        <dgm:presLayoutVars>
          <dgm:chMax val="1"/>
          <dgm:bulletEnabled val="1"/>
        </dgm:presLayoutVars>
      </dgm:prSet>
      <dgm:spPr/>
      <dgm:t>
        <a:bodyPr/>
        <a:lstStyle/>
        <a:p>
          <a:endParaRPr lang="en-GB"/>
        </a:p>
      </dgm:t>
    </dgm:pt>
  </dgm:ptLst>
  <dgm:cxnLst>
    <dgm:cxn modelId="{4937037F-78E6-4277-91DA-D148607DF25F}" type="presOf" srcId="{B2AB5969-EFF0-4C11-B325-B48FA2DAFCE2}" destId="{A99E93A1-C1AE-46AF-BBCD-9C1601340FD1}" srcOrd="1" destOrd="0" presId="urn:microsoft.com/office/officeart/2005/8/layout/target3"/>
    <dgm:cxn modelId="{304ACFAE-B94E-468C-88FD-699FDE373F18}" type="presOf" srcId="{B2AB5969-EFF0-4C11-B325-B48FA2DAFCE2}" destId="{ADC083D7-3DC1-4090-BEF6-40571D3A16B4}" srcOrd="0" destOrd="0" presId="urn:microsoft.com/office/officeart/2005/8/layout/target3"/>
    <dgm:cxn modelId="{51EE123B-3DCE-4444-BD9F-9B2FC96AD074}" srcId="{CC136DCB-B170-411C-92B9-E881FC54CB7F}" destId="{B2AB5969-EFF0-4C11-B325-B48FA2DAFCE2}" srcOrd="0" destOrd="0" parTransId="{12C370E1-EF27-4A5F-951A-3CD832A05C80}" sibTransId="{399AB036-1AB6-4520-8260-88E26EA63640}"/>
    <dgm:cxn modelId="{D0DF37D6-B273-4525-9A7A-843DA8037680}" type="presOf" srcId="{CC136DCB-B170-411C-92B9-E881FC54CB7F}" destId="{384301B9-977E-40C1-907B-DC43D99D6B92}" srcOrd="0" destOrd="0" presId="urn:microsoft.com/office/officeart/2005/8/layout/target3"/>
    <dgm:cxn modelId="{A57F2422-25A0-4BBB-A9DF-59E02F7D0378}" type="presParOf" srcId="{384301B9-977E-40C1-907B-DC43D99D6B92}" destId="{34A3B1BB-2C0F-469F-8C06-DAA4923A90F5}" srcOrd="0" destOrd="0" presId="urn:microsoft.com/office/officeart/2005/8/layout/target3"/>
    <dgm:cxn modelId="{33F4DDD8-3846-4E60-8362-0FDA38DC9DF0}" type="presParOf" srcId="{384301B9-977E-40C1-907B-DC43D99D6B92}" destId="{6AA3219B-A3B5-43EB-BD55-D05973B256CB}" srcOrd="1" destOrd="0" presId="urn:microsoft.com/office/officeart/2005/8/layout/target3"/>
    <dgm:cxn modelId="{F5B6A17F-32A3-49EA-973B-5115F8E6053E}" type="presParOf" srcId="{384301B9-977E-40C1-907B-DC43D99D6B92}" destId="{ADC083D7-3DC1-4090-BEF6-40571D3A16B4}" srcOrd="2" destOrd="0" presId="urn:microsoft.com/office/officeart/2005/8/layout/target3"/>
    <dgm:cxn modelId="{1023C553-285A-4BD4-9F53-C98F5CD16517}" type="presParOf" srcId="{384301B9-977E-40C1-907B-DC43D99D6B92}" destId="{A99E93A1-C1AE-46AF-BBCD-9C1601340FD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39D4054-35CD-4A46-90DD-6E38C233223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44B0A11B-9CA9-4F36-B576-407A5E6B47A6}">
      <dgm:prSet/>
      <dgm:spPr/>
      <dgm:t>
        <a:bodyPr/>
        <a:lstStyle/>
        <a:p>
          <a:pPr rtl="0"/>
          <a:r>
            <a:rPr lang="en-GB" dirty="0" smtClean="0"/>
            <a:t>Don’t compete with Google</a:t>
          </a:r>
          <a:endParaRPr lang="en-GB" dirty="0"/>
        </a:p>
      </dgm:t>
    </dgm:pt>
    <dgm:pt modelId="{378368A8-A336-455B-A88E-7B7D1F1CF374}" type="parTrans" cxnId="{32D6A872-6251-46FD-9F93-81D8B8D62D06}">
      <dgm:prSet/>
      <dgm:spPr/>
      <dgm:t>
        <a:bodyPr/>
        <a:lstStyle/>
        <a:p>
          <a:endParaRPr lang="en-GB"/>
        </a:p>
      </dgm:t>
    </dgm:pt>
    <dgm:pt modelId="{D8A5D9C4-6F89-4F96-B02A-A3D090722632}" type="sibTrans" cxnId="{32D6A872-6251-46FD-9F93-81D8B8D62D06}">
      <dgm:prSet/>
      <dgm:spPr/>
      <dgm:t>
        <a:bodyPr/>
        <a:lstStyle/>
        <a:p>
          <a:endParaRPr lang="en-GB"/>
        </a:p>
      </dgm:t>
    </dgm:pt>
    <dgm:pt modelId="{4345E0D0-EFBC-4575-ADCD-4BDCB4D5F6DC}">
      <dgm:prSet/>
      <dgm:spPr/>
      <dgm:t>
        <a:bodyPr/>
        <a:lstStyle/>
        <a:p>
          <a:pPr rtl="0"/>
          <a:r>
            <a:rPr lang="en-GB" dirty="0" smtClean="0"/>
            <a:t>Identify the niche to occupy</a:t>
          </a:r>
          <a:endParaRPr lang="en-GB" dirty="0"/>
        </a:p>
      </dgm:t>
    </dgm:pt>
    <dgm:pt modelId="{C6DBCE0E-E193-4D61-9C0B-1D6AB6E3A1CF}" type="parTrans" cxnId="{59468578-C3F3-4A07-8DE3-5F245D7A9BCD}">
      <dgm:prSet/>
      <dgm:spPr/>
      <dgm:t>
        <a:bodyPr/>
        <a:lstStyle/>
        <a:p>
          <a:endParaRPr lang="en-GB"/>
        </a:p>
      </dgm:t>
    </dgm:pt>
    <dgm:pt modelId="{B8BBDAC8-A38C-4AC5-9829-84DE77BEFBD9}" type="sibTrans" cxnId="{59468578-C3F3-4A07-8DE3-5F245D7A9BCD}">
      <dgm:prSet/>
      <dgm:spPr/>
      <dgm:t>
        <a:bodyPr/>
        <a:lstStyle/>
        <a:p>
          <a:endParaRPr lang="en-GB"/>
        </a:p>
      </dgm:t>
    </dgm:pt>
    <dgm:pt modelId="{EA2F75DF-5BDB-4704-B3F4-C8808939B8C3}">
      <dgm:prSet/>
      <dgm:spPr/>
      <dgm:t>
        <a:bodyPr/>
        <a:lstStyle/>
        <a:p>
          <a:pPr rtl="0"/>
          <a:r>
            <a:rPr lang="en-GB" dirty="0" smtClean="0"/>
            <a:t>Use Google tools</a:t>
          </a:r>
          <a:endParaRPr lang="en-GB" dirty="0"/>
        </a:p>
      </dgm:t>
    </dgm:pt>
    <dgm:pt modelId="{355ABA84-A937-4F7B-A443-F177A2DFC151}" type="parTrans" cxnId="{8FFB2B12-D2E8-4F3D-9EF5-9E5198DA8661}">
      <dgm:prSet/>
      <dgm:spPr/>
      <dgm:t>
        <a:bodyPr/>
        <a:lstStyle/>
        <a:p>
          <a:endParaRPr lang="en-GB"/>
        </a:p>
      </dgm:t>
    </dgm:pt>
    <dgm:pt modelId="{922EEF38-965F-4485-8AB3-B2633E8D03A7}" type="sibTrans" cxnId="{8FFB2B12-D2E8-4F3D-9EF5-9E5198DA8661}">
      <dgm:prSet/>
      <dgm:spPr/>
      <dgm:t>
        <a:bodyPr/>
        <a:lstStyle/>
        <a:p>
          <a:endParaRPr lang="en-GB"/>
        </a:p>
      </dgm:t>
    </dgm:pt>
    <dgm:pt modelId="{A2DB8123-CBA1-4883-ADAD-E3131DB958FD}">
      <dgm:prSet/>
      <dgm:spPr/>
      <dgm:t>
        <a:bodyPr/>
        <a:lstStyle/>
        <a:p>
          <a:pPr rtl="0"/>
          <a:r>
            <a:rPr lang="en-GB" dirty="0" smtClean="0"/>
            <a:t>Improve Wikipedia</a:t>
          </a:r>
          <a:endParaRPr lang="en-GB" dirty="0"/>
        </a:p>
      </dgm:t>
    </dgm:pt>
    <dgm:pt modelId="{B56937CD-8192-4649-9867-0DC86286B6D0}" type="parTrans" cxnId="{B63F0FB1-4559-4873-B2F3-D2D469AA0E65}">
      <dgm:prSet/>
      <dgm:spPr/>
      <dgm:t>
        <a:bodyPr/>
        <a:lstStyle/>
        <a:p>
          <a:endParaRPr lang="en-GB"/>
        </a:p>
      </dgm:t>
    </dgm:pt>
    <dgm:pt modelId="{529F3F6F-1FE1-4AFE-BB1E-05B6A878F938}" type="sibTrans" cxnId="{B63F0FB1-4559-4873-B2F3-D2D469AA0E65}">
      <dgm:prSet/>
      <dgm:spPr/>
      <dgm:t>
        <a:bodyPr/>
        <a:lstStyle/>
        <a:p>
          <a:endParaRPr lang="en-GB"/>
        </a:p>
      </dgm:t>
    </dgm:pt>
    <dgm:pt modelId="{A32B23C1-DA94-4292-B701-D5144A570C7A}">
      <dgm:prSet/>
      <dgm:spPr/>
      <dgm:t>
        <a:bodyPr/>
        <a:lstStyle/>
        <a:p>
          <a:pPr rtl="0"/>
          <a:r>
            <a:rPr lang="en-GB" dirty="0" smtClean="0"/>
            <a:t>Where are Special Collections?</a:t>
          </a:r>
          <a:endParaRPr lang="en-GB" dirty="0"/>
        </a:p>
      </dgm:t>
    </dgm:pt>
    <dgm:pt modelId="{B8E5B937-62CF-45BC-B9BE-EF6A0BE06A5F}" type="parTrans" cxnId="{6FC38B65-E4F7-46AC-8595-01F3DDDECC89}">
      <dgm:prSet/>
      <dgm:spPr/>
      <dgm:t>
        <a:bodyPr/>
        <a:lstStyle/>
        <a:p>
          <a:endParaRPr lang="en-GB"/>
        </a:p>
      </dgm:t>
    </dgm:pt>
    <dgm:pt modelId="{9293417D-C647-4019-930C-872B355AFF6E}" type="sibTrans" cxnId="{6FC38B65-E4F7-46AC-8595-01F3DDDECC89}">
      <dgm:prSet/>
      <dgm:spPr/>
      <dgm:t>
        <a:bodyPr/>
        <a:lstStyle/>
        <a:p>
          <a:endParaRPr lang="en-GB"/>
        </a:p>
      </dgm:t>
    </dgm:pt>
    <dgm:pt modelId="{48F3C5E9-6575-4B12-AB1B-40A1DA96007C}">
      <dgm:prSet/>
      <dgm:spPr/>
      <dgm:t>
        <a:bodyPr/>
        <a:lstStyle/>
        <a:p>
          <a:pPr rtl="0"/>
          <a:r>
            <a:rPr lang="en-GB" dirty="0" smtClean="0"/>
            <a:t>Where is </a:t>
          </a:r>
          <a:r>
            <a:rPr lang="en-GB" dirty="0" err="1" smtClean="0"/>
            <a:t>eg</a:t>
          </a:r>
          <a:r>
            <a:rPr lang="en-GB" dirty="0" smtClean="0"/>
            <a:t> Orwell Archive</a:t>
          </a:r>
          <a:endParaRPr lang="en-GB" dirty="0"/>
        </a:p>
      </dgm:t>
    </dgm:pt>
    <dgm:pt modelId="{2406D753-DEBE-4D13-8799-28131815F409}" type="parTrans" cxnId="{801D5522-E4E4-400E-8A0F-BFDB116D44D9}">
      <dgm:prSet/>
      <dgm:spPr/>
      <dgm:t>
        <a:bodyPr/>
        <a:lstStyle/>
        <a:p>
          <a:endParaRPr lang="en-GB"/>
        </a:p>
      </dgm:t>
    </dgm:pt>
    <dgm:pt modelId="{C3A96A16-3AF5-4FC6-9381-231D194C4FB2}" type="sibTrans" cxnId="{801D5522-E4E4-400E-8A0F-BFDB116D44D9}">
      <dgm:prSet/>
      <dgm:spPr/>
      <dgm:t>
        <a:bodyPr/>
        <a:lstStyle/>
        <a:p>
          <a:endParaRPr lang="en-GB"/>
        </a:p>
      </dgm:t>
    </dgm:pt>
    <dgm:pt modelId="{3859CD4D-3353-4BAD-A136-418C015CFE14}">
      <dgm:prSet/>
      <dgm:spPr/>
      <dgm:t>
        <a:bodyPr/>
        <a:lstStyle/>
        <a:p>
          <a:pPr rtl="0"/>
          <a:r>
            <a:rPr lang="en-GB" dirty="0" smtClean="0"/>
            <a:t>Bibliographic Integrity</a:t>
          </a:r>
          <a:endParaRPr lang="en-GB" dirty="0"/>
        </a:p>
      </dgm:t>
    </dgm:pt>
    <dgm:pt modelId="{76029B67-CE4C-4759-81E4-ACF5BE2552FF}" type="parTrans" cxnId="{1AF2C7EA-FB60-42A2-B252-22B4C56CB739}">
      <dgm:prSet/>
      <dgm:spPr/>
      <dgm:t>
        <a:bodyPr/>
        <a:lstStyle/>
        <a:p>
          <a:endParaRPr lang="en-GB"/>
        </a:p>
      </dgm:t>
    </dgm:pt>
    <dgm:pt modelId="{8AFDBD6B-A900-443D-8132-10CC95BE7538}" type="sibTrans" cxnId="{1AF2C7EA-FB60-42A2-B252-22B4C56CB739}">
      <dgm:prSet/>
      <dgm:spPr/>
      <dgm:t>
        <a:bodyPr/>
        <a:lstStyle/>
        <a:p>
          <a:endParaRPr lang="en-GB"/>
        </a:p>
      </dgm:t>
    </dgm:pt>
    <dgm:pt modelId="{A65EC0FC-70F9-4659-81BC-3FD63DA3D430}">
      <dgm:prSet/>
      <dgm:spPr/>
      <dgm:t>
        <a:bodyPr/>
        <a:lstStyle/>
        <a:p>
          <a:pPr rtl="0"/>
          <a:r>
            <a:rPr lang="en-GB" dirty="0" smtClean="0"/>
            <a:t>Version control</a:t>
          </a:r>
          <a:endParaRPr lang="en-GB" dirty="0"/>
        </a:p>
      </dgm:t>
    </dgm:pt>
    <dgm:pt modelId="{D995BC21-6B76-4A26-8390-04B445B0F8CE}" type="parTrans" cxnId="{3457D050-0900-40A2-AFE0-13C088B0AE27}">
      <dgm:prSet/>
      <dgm:spPr/>
      <dgm:t>
        <a:bodyPr/>
        <a:lstStyle/>
        <a:p>
          <a:endParaRPr lang="en-GB"/>
        </a:p>
      </dgm:t>
    </dgm:pt>
    <dgm:pt modelId="{0CFEB839-A598-420A-B0F7-5F6A6D48484F}" type="sibTrans" cxnId="{3457D050-0900-40A2-AFE0-13C088B0AE27}">
      <dgm:prSet/>
      <dgm:spPr/>
      <dgm:t>
        <a:bodyPr/>
        <a:lstStyle/>
        <a:p>
          <a:endParaRPr lang="en-GB"/>
        </a:p>
      </dgm:t>
    </dgm:pt>
    <dgm:pt modelId="{D9E7A74C-555E-401F-AB1D-6BA4712ACB9D}">
      <dgm:prSet/>
      <dgm:spPr/>
      <dgm:t>
        <a:bodyPr/>
        <a:lstStyle/>
        <a:p>
          <a:pPr rtl="0"/>
          <a:r>
            <a:rPr lang="en-GB" dirty="0" smtClean="0"/>
            <a:t>Metadata</a:t>
          </a:r>
          <a:endParaRPr lang="en-GB" dirty="0"/>
        </a:p>
      </dgm:t>
    </dgm:pt>
    <dgm:pt modelId="{2ECF6A33-C3E4-46A9-8757-F3D446E923BB}" type="parTrans" cxnId="{A7562F36-AB85-4A9B-A91F-86F0715856BF}">
      <dgm:prSet/>
      <dgm:spPr/>
      <dgm:t>
        <a:bodyPr/>
        <a:lstStyle/>
        <a:p>
          <a:endParaRPr lang="en-GB"/>
        </a:p>
      </dgm:t>
    </dgm:pt>
    <dgm:pt modelId="{33766975-B622-4A54-9C1E-38F0FBB81E4F}" type="sibTrans" cxnId="{A7562F36-AB85-4A9B-A91F-86F0715856BF}">
      <dgm:prSet/>
      <dgm:spPr/>
      <dgm:t>
        <a:bodyPr/>
        <a:lstStyle/>
        <a:p>
          <a:endParaRPr lang="en-GB"/>
        </a:p>
      </dgm:t>
    </dgm:pt>
    <dgm:pt modelId="{8F895DB3-0906-4C29-A3F5-6DC181A3551C}">
      <dgm:prSet/>
      <dgm:spPr/>
      <dgm:t>
        <a:bodyPr/>
        <a:lstStyle/>
        <a:p>
          <a:pPr rtl="0"/>
          <a:r>
            <a:rPr lang="en-GB" dirty="0" smtClean="0"/>
            <a:t>Improving access</a:t>
          </a:r>
          <a:endParaRPr lang="en-GB" dirty="0"/>
        </a:p>
      </dgm:t>
    </dgm:pt>
    <dgm:pt modelId="{0911E034-41F8-4071-823C-B5BAB6A5E814}" type="parTrans" cxnId="{009B95AC-291E-47D9-8E54-403C9CFBC60C}">
      <dgm:prSet/>
      <dgm:spPr/>
      <dgm:t>
        <a:bodyPr/>
        <a:lstStyle/>
        <a:p>
          <a:endParaRPr lang="en-GB"/>
        </a:p>
      </dgm:t>
    </dgm:pt>
    <dgm:pt modelId="{B80FC5ED-6299-4686-BE0C-81331534F033}" type="sibTrans" cxnId="{009B95AC-291E-47D9-8E54-403C9CFBC60C}">
      <dgm:prSet/>
      <dgm:spPr/>
      <dgm:t>
        <a:bodyPr/>
        <a:lstStyle/>
        <a:p>
          <a:endParaRPr lang="en-GB"/>
        </a:p>
      </dgm:t>
    </dgm:pt>
    <dgm:pt modelId="{50935D81-3436-45F3-B5F6-CFB79F75A75A}">
      <dgm:prSet/>
      <dgm:spPr/>
      <dgm:t>
        <a:bodyPr/>
        <a:lstStyle/>
        <a:p>
          <a:pPr rtl="0"/>
          <a:r>
            <a:rPr lang="en-GB" dirty="0" smtClean="0"/>
            <a:t>Aggregation</a:t>
          </a:r>
          <a:endParaRPr lang="en-GB" dirty="0"/>
        </a:p>
      </dgm:t>
    </dgm:pt>
    <dgm:pt modelId="{50957647-0951-4BD6-A2EF-45EA60D5F07F}" type="parTrans" cxnId="{EB300F42-A891-4CD2-B405-6334CE6A421C}">
      <dgm:prSet/>
      <dgm:spPr/>
      <dgm:t>
        <a:bodyPr/>
        <a:lstStyle/>
        <a:p>
          <a:endParaRPr lang="en-GB"/>
        </a:p>
      </dgm:t>
    </dgm:pt>
    <dgm:pt modelId="{841AAB5C-8BC7-49BB-9EC8-0CE941745B21}" type="sibTrans" cxnId="{EB300F42-A891-4CD2-B405-6334CE6A421C}">
      <dgm:prSet/>
      <dgm:spPr/>
      <dgm:t>
        <a:bodyPr/>
        <a:lstStyle/>
        <a:p>
          <a:endParaRPr lang="en-GB"/>
        </a:p>
      </dgm:t>
    </dgm:pt>
    <dgm:pt modelId="{FA70B939-9FDE-41CF-9169-9E5B8A89EF80}">
      <dgm:prSet/>
      <dgm:spPr/>
      <dgm:t>
        <a:bodyPr/>
        <a:lstStyle/>
        <a:p>
          <a:pPr rtl="0"/>
          <a:r>
            <a:rPr lang="en-GB" dirty="0" smtClean="0"/>
            <a:t>Leader or follower</a:t>
          </a:r>
          <a:endParaRPr lang="en-GB" dirty="0"/>
        </a:p>
      </dgm:t>
    </dgm:pt>
    <dgm:pt modelId="{F2B05CE3-D74D-4281-B9DD-DC573D9F6BA1}" type="parTrans" cxnId="{7086D2B9-E1E9-4B80-8740-54FBD80CE7A8}">
      <dgm:prSet/>
      <dgm:spPr/>
      <dgm:t>
        <a:bodyPr/>
        <a:lstStyle/>
        <a:p>
          <a:endParaRPr lang="en-GB"/>
        </a:p>
      </dgm:t>
    </dgm:pt>
    <dgm:pt modelId="{41BFA3E7-D93F-4D6E-BBF5-BD1DB0020C2B}" type="sibTrans" cxnId="{7086D2B9-E1E9-4B80-8740-54FBD80CE7A8}">
      <dgm:prSet/>
      <dgm:spPr/>
      <dgm:t>
        <a:bodyPr/>
        <a:lstStyle/>
        <a:p>
          <a:endParaRPr lang="en-GB"/>
        </a:p>
      </dgm:t>
    </dgm:pt>
    <dgm:pt modelId="{70E99ADE-BF66-4519-9313-DC80AB2ABE16}" type="pres">
      <dgm:prSet presAssocID="{339D4054-35CD-4A46-90DD-6E38C2332230}" presName="Name0" presStyleCnt="0">
        <dgm:presLayoutVars>
          <dgm:dir/>
          <dgm:animLvl val="lvl"/>
          <dgm:resizeHandles val="exact"/>
        </dgm:presLayoutVars>
      </dgm:prSet>
      <dgm:spPr/>
      <dgm:t>
        <a:bodyPr/>
        <a:lstStyle/>
        <a:p>
          <a:endParaRPr lang="en-GB"/>
        </a:p>
      </dgm:t>
    </dgm:pt>
    <dgm:pt modelId="{A2DCE7D2-1D08-40D6-BC7E-8F8D4E953096}" type="pres">
      <dgm:prSet presAssocID="{44B0A11B-9CA9-4F36-B576-407A5E6B47A6}" presName="linNode" presStyleCnt="0"/>
      <dgm:spPr/>
    </dgm:pt>
    <dgm:pt modelId="{B9E525B2-290E-4B83-89A1-43220A8FEE1E}" type="pres">
      <dgm:prSet presAssocID="{44B0A11B-9CA9-4F36-B576-407A5E6B47A6}" presName="parentText" presStyleLbl="node1" presStyleIdx="0" presStyleCnt="5">
        <dgm:presLayoutVars>
          <dgm:chMax val="1"/>
          <dgm:bulletEnabled val="1"/>
        </dgm:presLayoutVars>
      </dgm:prSet>
      <dgm:spPr/>
      <dgm:t>
        <a:bodyPr/>
        <a:lstStyle/>
        <a:p>
          <a:endParaRPr lang="en-GB"/>
        </a:p>
      </dgm:t>
    </dgm:pt>
    <dgm:pt modelId="{556CDA34-9A98-4420-A5D6-18636208F869}" type="pres">
      <dgm:prSet presAssocID="{44B0A11B-9CA9-4F36-B576-407A5E6B47A6}" presName="descendantText" presStyleLbl="alignAccFollowNode1" presStyleIdx="0" presStyleCnt="5">
        <dgm:presLayoutVars>
          <dgm:bulletEnabled val="1"/>
        </dgm:presLayoutVars>
      </dgm:prSet>
      <dgm:spPr/>
      <dgm:t>
        <a:bodyPr/>
        <a:lstStyle/>
        <a:p>
          <a:endParaRPr lang="en-GB"/>
        </a:p>
      </dgm:t>
    </dgm:pt>
    <dgm:pt modelId="{97191CB7-6948-405D-BF49-D1A31203D548}" type="pres">
      <dgm:prSet presAssocID="{D8A5D9C4-6F89-4F96-B02A-A3D090722632}" presName="sp" presStyleCnt="0"/>
      <dgm:spPr/>
    </dgm:pt>
    <dgm:pt modelId="{D6B57278-B4A1-4686-84CE-D7F51972A912}" type="pres">
      <dgm:prSet presAssocID="{A2DB8123-CBA1-4883-ADAD-E3131DB958FD}" presName="linNode" presStyleCnt="0"/>
      <dgm:spPr/>
    </dgm:pt>
    <dgm:pt modelId="{6E1C6EBD-B1DF-47EA-BAD7-BD329DBA17AC}" type="pres">
      <dgm:prSet presAssocID="{A2DB8123-CBA1-4883-ADAD-E3131DB958FD}" presName="parentText" presStyleLbl="node1" presStyleIdx="1" presStyleCnt="5">
        <dgm:presLayoutVars>
          <dgm:chMax val="1"/>
          <dgm:bulletEnabled val="1"/>
        </dgm:presLayoutVars>
      </dgm:prSet>
      <dgm:spPr/>
      <dgm:t>
        <a:bodyPr/>
        <a:lstStyle/>
        <a:p>
          <a:endParaRPr lang="en-GB"/>
        </a:p>
      </dgm:t>
    </dgm:pt>
    <dgm:pt modelId="{D32AA792-6125-4523-8CFC-EEFC48FA178D}" type="pres">
      <dgm:prSet presAssocID="{A2DB8123-CBA1-4883-ADAD-E3131DB958FD}" presName="descendantText" presStyleLbl="alignAccFollowNode1" presStyleIdx="1" presStyleCnt="5">
        <dgm:presLayoutVars>
          <dgm:bulletEnabled val="1"/>
        </dgm:presLayoutVars>
      </dgm:prSet>
      <dgm:spPr/>
      <dgm:t>
        <a:bodyPr/>
        <a:lstStyle/>
        <a:p>
          <a:endParaRPr lang="en-GB"/>
        </a:p>
      </dgm:t>
    </dgm:pt>
    <dgm:pt modelId="{EAAD6D2C-8165-4B9F-9475-14F7ACD8BEE1}" type="pres">
      <dgm:prSet presAssocID="{529F3F6F-1FE1-4AFE-BB1E-05B6A878F938}" presName="sp" presStyleCnt="0"/>
      <dgm:spPr/>
    </dgm:pt>
    <dgm:pt modelId="{C323E9DA-B274-4BFE-9937-F76AF8270456}" type="pres">
      <dgm:prSet presAssocID="{3859CD4D-3353-4BAD-A136-418C015CFE14}" presName="linNode" presStyleCnt="0"/>
      <dgm:spPr/>
    </dgm:pt>
    <dgm:pt modelId="{630D8049-F16C-4946-9039-9BF19402311B}" type="pres">
      <dgm:prSet presAssocID="{3859CD4D-3353-4BAD-A136-418C015CFE14}" presName="parentText" presStyleLbl="node1" presStyleIdx="2" presStyleCnt="5">
        <dgm:presLayoutVars>
          <dgm:chMax val="1"/>
          <dgm:bulletEnabled val="1"/>
        </dgm:presLayoutVars>
      </dgm:prSet>
      <dgm:spPr/>
      <dgm:t>
        <a:bodyPr/>
        <a:lstStyle/>
        <a:p>
          <a:endParaRPr lang="en-GB"/>
        </a:p>
      </dgm:t>
    </dgm:pt>
    <dgm:pt modelId="{03E38E63-2040-4E44-A602-07F399EF1DF2}" type="pres">
      <dgm:prSet presAssocID="{3859CD4D-3353-4BAD-A136-418C015CFE14}" presName="descendantText" presStyleLbl="alignAccFollowNode1" presStyleIdx="2" presStyleCnt="5">
        <dgm:presLayoutVars>
          <dgm:bulletEnabled val="1"/>
        </dgm:presLayoutVars>
      </dgm:prSet>
      <dgm:spPr/>
      <dgm:t>
        <a:bodyPr/>
        <a:lstStyle/>
        <a:p>
          <a:endParaRPr lang="en-GB"/>
        </a:p>
      </dgm:t>
    </dgm:pt>
    <dgm:pt modelId="{D4D2BB50-8095-491B-AAFC-0152A917A83C}" type="pres">
      <dgm:prSet presAssocID="{8AFDBD6B-A900-443D-8132-10CC95BE7538}" presName="sp" presStyleCnt="0"/>
      <dgm:spPr/>
    </dgm:pt>
    <dgm:pt modelId="{434E4424-EC5C-4FA0-8E2E-6D654A10A88F}" type="pres">
      <dgm:prSet presAssocID="{D9E7A74C-555E-401F-AB1D-6BA4712ACB9D}" presName="linNode" presStyleCnt="0"/>
      <dgm:spPr/>
    </dgm:pt>
    <dgm:pt modelId="{C18DC44A-7802-43F7-8318-9BA1B46D91DB}" type="pres">
      <dgm:prSet presAssocID="{D9E7A74C-555E-401F-AB1D-6BA4712ACB9D}" presName="parentText" presStyleLbl="node1" presStyleIdx="3" presStyleCnt="5">
        <dgm:presLayoutVars>
          <dgm:chMax val="1"/>
          <dgm:bulletEnabled val="1"/>
        </dgm:presLayoutVars>
      </dgm:prSet>
      <dgm:spPr/>
      <dgm:t>
        <a:bodyPr/>
        <a:lstStyle/>
        <a:p>
          <a:endParaRPr lang="en-GB"/>
        </a:p>
      </dgm:t>
    </dgm:pt>
    <dgm:pt modelId="{8D69C08D-4A11-4C94-BEA3-94447FE75144}" type="pres">
      <dgm:prSet presAssocID="{D9E7A74C-555E-401F-AB1D-6BA4712ACB9D}" presName="descendantText" presStyleLbl="alignAccFollowNode1" presStyleIdx="3" presStyleCnt="5">
        <dgm:presLayoutVars>
          <dgm:bulletEnabled val="1"/>
        </dgm:presLayoutVars>
      </dgm:prSet>
      <dgm:spPr/>
      <dgm:t>
        <a:bodyPr/>
        <a:lstStyle/>
        <a:p>
          <a:endParaRPr lang="en-GB"/>
        </a:p>
      </dgm:t>
    </dgm:pt>
    <dgm:pt modelId="{98AE235F-0847-4B6B-AA49-8881BBE09E09}" type="pres">
      <dgm:prSet presAssocID="{33766975-B622-4A54-9C1E-38F0FBB81E4F}" presName="sp" presStyleCnt="0"/>
      <dgm:spPr/>
    </dgm:pt>
    <dgm:pt modelId="{01AD9117-D44F-4764-9C8C-176F86D0B064}" type="pres">
      <dgm:prSet presAssocID="{50935D81-3436-45F3-B5F6-CFB79F75A75A}" presName="linNode" presStyleCnt="0"/>
      <dgm:spPr/>
    </dgm:pt>
    <dgm:pt modelId="{10A92D36-3090-4833-AAB8-C30CA499A762}" type="pres">
      <dgm:prSet presAssocID="{50935D81-3436-45F3-B5F6-CFB79F75A75A}" presName="parentText" presStyleLbl="node1" presStyleIdx="4" presStyleCnt="5">
        <dgm:presLayoutVars>
          <dgm:chMax val="1"/>
          <dgm:bulletEnabled val="1"/>
        </dgm:presLayoutVars>
      </dgm:prSet>
      <dgm:spPr/>
      <dgm:t>
        <a:bodyPr/>
        <a:lstStyle/>
        <a:p>
          <a:endParaRPr lang="en-GB"/>
        </a:p>
      </dgm:t>
    </dgm:pt>
    <dgm:pt modelId="{F4746AD8-CFF9-4E47-ACBC-72A23B42A509}" type="pres">
      <dgm:prSet presAssocID="{50935D81-3436-45F3-B5F6-CFB79F75A75A}" presName="descendantText" presStyleLbl="alignAccFollowNode1" presStyleIdx="4" presStyleCnt="5">
        <dgm:presLayoutVars>
          <dgm:bulletEnabled val="1"/>
        </dgm:presLayoutVars>
      </dgm:prSet>
      <dgm:spPr/>
      <dgm:t>
        <a:bodyPr/>
        <a:lstStyle/>
        <a:p>
          <a:endParaRPr lang="en-GB"/>
        </a:p>
      </dgm:t>
    </dgm:pt>
  </dgm:ptLst>
  <dgm:cxnLst>
    <dgm:cxn modelId="{EB300F42-A891-4CD2-B405-6334CE6A421C}" srcId="{339D4054-35CD-4A46-90DD-6E38C2332230}" destId="{50935D81-3436-45F3-B5F6-CFB79F75A75A}" srcOrd="4" destOrd="0" parTransId="{50957647-0951-4BD6-A2EF-45EA60D5F07F}" sibTransId="{841AAB5C-8BC7-49BB-9EC8-0CE941745B21}"/>
    <dgm:cxn modelId="{2660D852-C2E6-447E-9560-40CBE0C1D6EA}" type="presOf" srcId="{8F895DB3-0906-4C29-A3F5-6DC181A3551C}" destId="{8D69C08D-4A11-4C94-BEA3-94447FE75144}" srcOrd="0" destOrd="0" presId="urn:microsoft.com/office/officeart/2005/8/layout/vList5"/>
    <dgm:cxn modelId="{E01BB946-87EF-4D9C-BC93-99DFE711CE18}" type="presOf" srcId="{D9E7A74C-555E-401F-AB1D-6BA4712ACB9D}" destId="{C18DC44A-7802-43F7-8318-9BA1B46D91DB}" srcOrd="0" destOrd="0" presId="urn:microsoft.com/office/officeart/2005/8/layout/vList5"/>
    <dgm:cxn modelId="{009B95AC-291E-47D9-8E54-403C9CFBC60C}" srcId="{D9E7A74C-555E-401F-AB1D-6BA4712ACB9D}" destId="{8F895DB3-0906-4C29-A3F5-6DC181A3551C}" srcOrd="0" destOrd="0" parTransId="{0911E034-41F8-4071-823C-B5BAB6A5E814}" sibTransId="{B80FC5ED-6299-4686-BE0C-81331534F033}"/>
    <dgm:cxn modelId="{32D6A872-6251-46FD-9F93-81D8B8D62D06}" srcId="{339D4054-35CD-4A46-90DD-6E38C2332230}" destId="{44B0A11B-9CA9-4F36-B576-407A5E6B47A6}" srcOrd="0" destOrd="0" parTransId="{378368A8-A336-455B-A88E-7B7D1F1CF374}" sibTransId="{D8A5D9C4-6F89-4F96-B02A-A3D090722632}"/>
    <dgm:cxn modelId="{9C43F40F-D7DC-47E4-81C9-8018CB792010}" type="presOf" srcId="{48F3C5E9-6575-4B12-AB1B-40A1DA96007C}" destId="{D32AA792-6125-4523-8CFC-EEFC48FA178D}" srcOrd="0" destOrd="1" presId="urn:microsoft.com/office/officeart/2005/8/layout/vList5"/>
    <dgm:cxn modelId="{3457D050-0900-40A2-AFE0-13C088B0AE27}" srcId="{3859CD4D-3353-4BAD-A136-418C015CFE14}" destId="{A65EC0FC-70F9-4659-81BC-3FD63DA3D430}" srcOrd="0" destOrd="0" parTransId="{D995BC21-6B76-4A26-8390-04B445B0F8CE}" sibTransId="{0CFEB839-A598-420A-B0F7-5F6A6D48484F}"/>
    <dgm:cxn modelId="{04228971-35BF-4DBA-957A-F57B64DCB67F}" type="presOf" srcId="{A65EC0FC-70F9-4659-81BC-3FD63DA3D430}" destId="{03E38E63-2040-4E44-A602-07F399EF1DF2}" srcOrd="0" destOrd="0" presId="urn:microsoft.com/office/officeart/2005/8/layout/vList5"/>
    <dgm:cxn modelId="{A7562F36-AB85-4A9B-A91F-86F0715856BF}" srcId="{339D4054-35CD-4A46-90DD-6E38C2332230}" destId="{D9E7A74C-555E-401F-AB1D-6BA4712ACB9D}" srcOrd="3" destOrd="0" parTransId="{2ECF6A33-C3E4-46A9-8757-F3D446E923BB}" sibTransId="{33766975-B622-4A54-9C1E-38F0FBB81E4F}"/>
    <dgm:cxn modelId="{1AF2C7EA-FB60-42A2-B252-22B4C56CB739}" srcId="{339D4054-35CD-4A46-90DD-6E38C2332230}" destId="{3859CD4D-3353-4BAD-A136-418C015CFE14}" srcOrd="2" destOrd="0" parTransId="{76029B67-CE4C-4759-81E4-ACF5BE2552FF}" sibTransId="{8AFDBD6B-A900-443D-8132-10CC95BE7538}"/>
    <dgm:cxn modelId="{04AAA1EF-D036-443C-BE9F-BE79849175FF}" type="presOf" srcId="{339D4054-35CD-4A46-90DD-6E38C2332230}" destId="{70E99ADE-BF66-4519-9313-DC80AB2ABE16}" srcOrd="0" destOrd="0" presId="urn:microsoft.com/office/officeart/2005/8/layout/vList5"/>
    <dgm:cxn modelId="{D8AAEC36-6451-4B17-889B-B68DED6C106B}" type="presOf" srcId="{EA2F75DF-5BDB-4704-B3F4-C8808939B8C3}" destId="{556CDA34-9A98-4420-A5D6-18636208F869}" srcOrd="0" destOrd="1" presId="urn:microsoft.com/office/officeart/2005/8/layout/vList5"/>
    <dgm:cxn modelId="{F3FE5A71-0752-4BAC-897A-4AA081E27DB5}" type="presOf" srcId="{3859CD4D-3353-4BAD-A136-418C015CFE14}" destId="{630D8049-F16C-4946-9039-9BF19402311B}" srcOrd="0" destOrd="0" presId="urn:microsoft.com/office/officeart/2005/8/layout/vList5"/>
    <dgm:cxn modelId="{74C4A0B2-888A-4CF7-BF43-755268CB263C}" type="presOf" srcId="{50935D81-3436-45F3-B5F6-CFB79F75A75A}" destId="{10A92D36-3090-4833-AAB8-C30CA499A762}" srcOrd="0" destOrd="0" presId="urn:microsoft.com/office/officeart/2005/8/layout/vList5"/>
    <dgm:cxn modelId="{62720A6F-E80A-421F-8834-3FDDD121E141}" type="presOf" srcId="{44B0A11B-9CA9-4F36-B576-407A5E6B47A6}" destId="{B9E525B2-290E-4B83-89A1-43220A8FEE1E}" srcOrd="0" destOrd="0" presId="urn:microsoft.com/office/officeart/2005/8/layout/vList5"/>
    <dgm:cxn modelId="{6FC38B65-E4F7-46AC-8595-01F3DDDECC89}" srcId="{A2DB8123-CBA1-4883-ADAD-E3131DB958FD}" destId="{A32B23C1-DA94-4292-B701-D5144A570C7A}" srcOrd="0" destOrd="0" parTransId="{B8E5B937-62CF-45BC-B9BE-EF6A0BE06A5F}" sibTransId="{9293417D-C647-4019-930C-872B355AFF6E}"/>
    <dgm:cxn modelId="{32018BAF-8E3E-4481-8B60-1B18C3E0B201}" type="presOf" srcId="{A32B23C1-DA94-4292-B701-D5144A570C7A}" destId="{D32AA792-6125-4523-8CFC-EEFC48FA178D}" srcOrd="0" destOrd="0" presId="urn:microsoft.com/office/officeart/2005/8/layout/vList5"/>
    <dgm:cxn modelId="{44922373-F5C9-496B-BA9F-DEC14329D361}" type="presOf" srcId="{A2DB8123-CBA1-4883-ADAD-E3131DB958FD}" destId="{6E1C6EBD-B1DF-47EA-BAD7-BD329DBA17AC}" srcOrd="0" destOrd="0" presId="urn:microsoft.com/office/officeart/2005/8/layout/vList5"/>
    <dgm:cxn modelId="{8FFB2B12-D2E8-4F3D-9EF5-9E5198DA8661}" srcId="{44B0A11B-9CA9-4F36-B576-407A5E6B47A6}" destId="{EA2F75DF-5BDB-4704-B3F4-C8808939B8C3}" srcOrd="1" destOrd="0" parTransId="{355ABA84-A937-4F7B-A443-F177A2DFC151}" sibTransId="{922EEF38-965F-4485-8AB3-B2633E8D03A7}"/>
    <dgm:cxn modelId="{AC53CCE1-E3FD-463F-A050-32B559FEA8E5}" type="presOf" srcId="{4345E0D0-EFBC-4575-ADCD-4BDCB4D5F6DC}" destId="{556CDA34-9A98-4420-A5D6-18636208F869}" srcOrd="0" destOrd="0" presId="urn:microsoft.com/office/officeart/2005/8/layout/vList5"/>
    <dgm:cxn modelId="{801D5522-E4E4-400E-8A0F-BFDB116D44D9}" srcId="{A2DB8123-CBA1-4883-ADAD-E3131DB958FD}" destId="{48F3C5E9-6575-4B12-AB1B-40A1DA96007C}" srcOrd="1" destOrd="0" parTransId="{2406D753-DEBE-4D13-8799-28131815F409}" sibTransId="{C3A96A16-3AF5-4FC6-9381-231D194C4FB2}"/>
    <dgm:cxn modelId="{A949C636-9ADD-4AA8-8096-C0AC49278F75}" type="presOf" srcId="{FA70B939-9FDE-41CF-9169-9E5B8A89EF80}" destId="{F4746AD8-CFF9-4E47-ACBC-72A23B42A509}" srcOrd="0" destOrd="0" presId="urn:microsoft.com/office/officeart/2005/8/layout/vList5"/>
    <dgm:cxn modelId="{59468578-C3F3-4A07-8DE3-5F245D7A9BCD}" srcId="{44B0A11B-9CA9-4F36-B576-407A5E6B47A6}" destId="{4345E0D0-EFBC-4575-ADCD-4BDCB4D5F6DC}" srcOrd="0" destOrd="0" parTransId="{C6DBCE0E-E193-4D61-9C0B-1D6AB6E3A1CF}" sibTransId="{B8BBDAC8-A38C-4AC5-9829-84DE77BEFBD9}"/>
    <dgm:cxn modelId="{B63F0FB1-4559-4873-B2F3-D2D469AA0E65}" srcId="{339D4054-35CD-4A46-90DD-6E38C2332230}" destId="{A2DB8123-CBA1-4883-ADAD-E3131DB958FD}" srcOrd="1" destOrd="0" parTransId="{B56937CD-8192-4649-9867-0DC86286B6D0}" sibTransId="{529F3F6F-1FE1-4AFE-BB1E-05B6A878F938}"/>
    <dgm:cxn modelId="{7086D2B9-E1E9-4B80-8740-54FBD80CE7A8}" srcId="{50935D81-3436-45F3-B5F6-CFB79F75A75A}" destId="{FA70B939-9FDE-41CF-9169-9E5B8A89EF80}" srcOrd="0" destOrd="0" parTransId="{F2B05CE3-D74D-4281-B9DD-DC573D9F6BA1}" sibTransId="{41BFA3E7-D93F-4D6E-BBF5-BD1DB0020C2B}"/>
    <dgm:cxn modelId="{7B85FA4D-3372-415E-A8B6-90A285464964}" type="presParOf" srcId="{70E99ADE-BF66-4519-9313-DC80AB2ABE16}" destId="{A2DCE7D2-1D08-40D6-BC7E-8F8D4E953096}" srcOrd="0" destOrd="0" presId="urn:microsoft.com/office/officeart/2005/8/layout/vList5"/>
    <dgm:cxn modelId="{5CA08FAF-0903-47E0-892F-5BA975569EAC}" type="presParOf" srcId="{A2DCE7D2-1D08-40D6-BC7E-8F8D4E953096}" destId="{B9E525B2-290E-4B83-89A1-43220A8FEE1E}" srcOrd="0" destOrd="0" presId="urn:microsoft.com/office/officeart/2005/8/layout/vList5"/>
    <dgm:cxn modelId="{5EE60EFE-36D4-4CA3-8C13-F0FB406CEC43}" type="presParOf" srcId="{A2DCE7D2-1D08-40D6-BC7E-8F8D4E953096}" destId="{556CDA34-9A98-4420-A5D6-18636208F869}" srcOrd="1" destOrd="0" presId="urn:microsoft.com/office/officeart/2005/8/layout/vList5"/>
    <dgm:cxn modelId="{341A72BF-A02C-477C-B08D-E36C698D77D2}" type="presParOf" srcId="{70E99ADE-BF66-4519-9313-DC80AB2ABE16}" destId="{97191CB7-6948-405D-BF49-D1A31203D548}" srcOrd="1" destOrd="0" presId="urn:microsoft.com/office/officeart/2005/8/layout/vList5"/>
    <dgm:cxn modelId="{FAC7C936-073F-494F-B4CB-76B199972E48}" type="presParOf" srcId="{70E99ADE-BF66-4519-9313-DC80AB2ABE16}" destId="{D6B57278-B4A1-4686-84CE-D7F51972A912}" srcOrd="2" destOrd="0" presId="urn:microsoft.com/office/officeart/2005/8/layout/vList5"/>
    <dgm:cxn modelId="{8A722CB0-9EA4-4681-8E08-9A76DB5DC184}" type="presParOf" srcId="{D6B57278-B4A1-4686-84CE-D7F51972A912}" destId="{6E1C6EBD-B1DF-47EA-BAD7-BD329DBA17AC}" srcOrd="0" destOrd="0" presId="urn:microsoft.com/office/officeart/2005/8/layout/vList5"/>
    <dgm:cxn modelId="{D9D45A94-1FEA-4C1F-8867-9E5860822264}" type="presParOf" srcId="{D6B57278-B4A1-4686-84CE-D7F51972A912}" destId="{D32AA792-6125-4523-8CFC-EEFC48FA178D}" srcOrd="1" destOrd="0" presId="urn:microsoft.com/office/officeart/2005/8/layout/vList5"/>
    <dgm:cxn modelId="{2E9C1086-1173-42C8-AF76-8DB8CC6F1ABC}" type="presParOf" srcId="{70E99ADE-BF66-4519-9313-DC80AB2ABE16}" destId="{EAAD6D2C-8165-4B9F-9475-14F7ACD8BEE1}" srcOrd="3" destOrd="0" presId="urn:microsoft.com/office/officeart/2005/8/layout/vList5"/>
    <dgm:cxn modelId="{00E3A7B9-50FC-4EEE-95AD-9219BD645705}" type="presParOf" srcId="{70E99ADE-BF66-4519-9313-DC80AB2ABE16}" destId="{C323E9DA-B274-4BFE-9937-F76AF8270456}" srcOrd="4" destOrd="0" presId="urn:microsoft.com/office/officeart/2005/8/layout/vList5"/>
    <dgm:cxn modelId="{A2A9792A-E043-4BFC-9920-29208637742C}" type="presParOf" srcId="{C323E9DA-B274-4BFE-9937-F76AF8270456}" destId="{630D8049-F16C-4946-9039-9BF19402311B}" srcOrd="0" destOrd="0" presId="urn:microsoft.com/office/officeart/2005/8/layout/vList5"/>
    <dgm:cxn modelId="{EA62D73D-09E7-4023-9A7D-DC0298B79C20}" type="presParOf" srcId="{C323E9DA-B274-4BFE-9937-F76AF8270456}" destId="{03E38E63-2040-4E44-A602-07F399EF1DF2}" srcOrd="1" destOrd="0" presId="urn:microsoft.com/office/officeart/2005/8/layout/vList5"/>
    <dgm:cxn modelId="{F897E2AA-DE5B-4F55-9139-F9A5BC1CABDD}" type="presParOf" srcId="{70E99ADE-BF66-4519-9313-DC80AB2ABE16}" destId="{D4D2BB50-8095-491B-AAFC-0152A917A83C}" srcOrd="5" destOrd="0" presId="urn:microsoft.com/office/officeart/2005/8/layout/vList5"/>
    <dgm:cxn modelId="{568517D9-A3F4-4542-B5E9-6DB00E8086B4}" type="presParOf" srcId="{70E99ADE-BF66-4519-9313-DC80AB2ABE16}" destId="{434E4424-EC5C-4FA0-8E2E-6D654A10A88F}" srcOrd="6" destOrd="0" presId="urn:microsoft.com/office/officeart/2005/8/layout/vList5"/>
    <dgm:cxn modelId="{A5ACBB82-0C54-4CD7-AEDC-C606592B6BB1}" type="presParOf" srcId="{434E4424-EC5C-4FA0-8E2E-6D654A10A88F}" destId="{C18DC44A-7802-43F7-8318-9BA1B46D91DB}" srcOrd="0" destOrd="0" presId="urn:microsoft.com/office/officeart/2005/8/layout/vList5"/>
    <dgm:cxn modelId="{50DE927A-D8C0-45AD-B9E0-D05087768A2E}" type="presParOf" srcId="{434E4424-EC5C-4FA0-8E2E-6D654A10A88F}" destId="{8D69C08D-4A11-4C94-BEA3-94447FE75144}" srcOrd="1" destOrd="0" presId="urn:microsoft.com/office/officeart/2005/8/layout/vList5"/>
    <dgm:cxn modelId="{3CD40E79-1C11-4D68-BC79-219D84934B8D}" type="presParOf" srcId="{70E99ADE-BF66-4519-9313-DC80AB2ABE16}" destId="{98AE235F-0847-4B6B-AA49-8881BBE09E09}" srcOrd="7" destOrd="0" presId="urn:microsoft.com/office/officeart/2005/8/layout/vList5"/>
    <dgm:cxn modelId="{D99041CA-4DE9-4FD5-8617-4DF33EC61893}" type="presParOf" srcId="{70E99ADE-BF66-4519-9313-DC80AB2ABE16}" destId="{01AD9117-D44F-4764-9C8C-176F86D0B064}" srcOrd="8" destOrd="0" presId="urn:microsoft.com/office/officeart/2005/8/layout/vList5"/>
    <dgm:cxn modelId="{039F1AEE-3D3B-448E-A26B-4394BDABD01E}" type="presParOf" srcId="{01AD9117-D44F-4764-9C8C-176F86D0B064}" destId="{10A92D36-3090-4833-AAB8-C30CA499A762}" srcOrd="0" destOrd="0" presId="urn:microsoft.com/office/officeart/2005/8/layout/vList5"/>
    <dgm:cxn modelId="{3EA01055-71CD-4267-A424-AB1A549D25BA}" type="presParOf" srcId="{01AD9117-D44F-4764-9C8C-176F86D0B064}" destId="{F4746AD8-CFF9-4E47-ACBC-72A23B42A50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DA54F-9EFA-4E21-8B29-AE4AB86C34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146DF14-281A-411E-BB5E-3612456661E1}">
      <dgm:prSet/>
      <dgm:spPr/>
      <dgm:t>
        <a:bodyPr/>
        <a:lstStyle/>
        <a:p>
          <a:pPr rtl="0"/>
          <a:r>
            <a:rPr lang="en-GB" dirty="0" smtClean="0"/>
            <a:t>Blue Obelisk</a:t>
          </a:r>
          <a:endParaRPr lang="en-GB" dirty="0"/>
        </a:p>
      </dgm:t>
    </dgm:pt>
    <dgm:pt modelId="{CA91BA13-7375-43BB-9CA6-C1F116011F37}" type="parTrans" cxnId="{6EF32887-94A2-45C0-845F-35989826E626}">
      <dgm:prSet/>
      <dgm:spPr/>
      <dgm:t>
        <a:bodyPr/>
        <a:lstStyle/>
        <a:p>
          <a:endParaRPr lang="en-GB"/>
        </a:p>
      </dgm:t>
    </dgm:pt>
    <dgm:pt modelId="{8AC5D8C7-CB6D-447A-8CE3-89151C4E9CC8}" type="sibTrans" cxnId="{6EF32887-94A2-45C0-845F-35989826E626}">
      <dgm:prSet/>
      <dgm:spPr/>
      <dgm:t>
        <a:bodyPr/>
        <a:lstStyle/>
        <a:p>
          <a:endParaRPr lang="en-GB"/>
        </a:p>
      </dgm:t>
    </dgm:pt>
    <dgm:pt modelId="{356745A8-E2E1-4B86-8FC9-110716429F83}">
      <dgm:prSet/>
      <dgm:spPr/>
      <dgm:t>
        <a:bodyPr/>
        <a:lstStyle/>
        <a:p>
          <a:pPr rtl="0"/>
          <a:r>
            <a:rPr lang="en-GB" dirty="0" smtClean="0"/>
            <a:t>Open Wetware</a:t>
          </a:r>
          <a:endParaRPr lang="en-GB" dirty="0"/>
        </a:p>
      </dgm:t>
    </dgm:pt>
    <dgm:pt modelId="{1B6EACF3-B79F-4DC8-8BCF-9808167BD7AE}" type="parTrans" cxnId="{ABCFD0A3-7BD2-4C40-90AF-5CF28EF8D618}">
      <dgm:prSet/>
      <dgm:spPr/>
      <dgm:t>
        <a:bodyPr/>
        <a:lstStyle/>
        <a:p>
          <a:endParaRPr lang="en-GB"/>
        </a:p>
      </dgm:t>
    </dgm:pt>
    <dgm:pt modelId="{EC1F14B5-3C20-418F-9BFF-8D0C10D32A3B}" type="sibTrans" cxnId="{ABCFD0A3-7BD2-4C40-90AF-5CF28EF8D618}">
      <dgm:prSet/>
      <dgm:spPr/>
      <dgm:t>
        <a:bodyPr/>
        <a:lstStyle/>
        <a:p>
          <a:endParaRPr lang="en-GB"/>
        </a:p>
      </dgm:t>
    </dgm:pt>
    <dgm:pt modelId="{17390C3E-76B8-4F8E-B52B-79F203AF8361}">
      <dgm:prSet/>
      <dgm:spPr/>
      <dgm:t>
        <a:bodyPr/>
        <a:lstStyle/>
        <a:p>
          <a:pPr rtl="0"/>
          <a:r>
            <a:rPr lang="en-GB" dirty="0" err="1" smtClean="0"/>
            <a:t>nanoHUB</a:t>
          </a:r>
          <a:endParaRPr lang="en-GB" dirty="0"/>
        </a:p>
      </dgm:t>
    </dgm:pt>
    <dgm:pt modelId="{D111C3E8-7CF4-46A5-8E30-A513CA339F48}" type="parTrans" cxnId="{038A2A69-8A44-4668-A312-E3929FEB590E}">
      <dgm:prSet/>
      <dgm:spPr/>
      <dgm:t>
        <a:bodyPr/>
        <a:lstStyle/>
        <a:p>
          <a:endParaRPr lang="en-GB"/>
        </a:p>
      </dgm:t>
    </dgm:pt>
    <dgm:pt modelId="{DE50B788-2DCD-4037-AC02-F8600678A514}" type="sibTrans" cxnId="{038A2A69-8A44-4668-A312-E3929FEB590E}">
      <dgm:prSet/>
      <dgm:spPr/>
      <dgm:t>
        <a:bodyPr/>
        <a:lstStyle/>
        <a:p>
          <a:endParaRPr lang="en-GB"/>
        </a:p>
      </dgm:t>
    </dgm:pt>
    <dgm:pt modelId="{66A0E495-6BAF-40F0-849A-8F9857611229}">
      <dgm:prSet/>
      <dgm:spPr/>
      <dgm:t>
        <a:bodyPr/>
        <a:lstStyle/>
        <a:p>
          <a:pPr rtl="0"/>
          <a:r>
            <a:rPr lang="en-GB" dirty="0" smtClean="0"/>
            <a:t>High resolution remote artefacts</a:t>
          </a:r>
          <a:endParaRPr lang="en-GB" dirty="0"/>
        </a:p>
      </dgm:t>
    </dgm:pt>
    <dgm:pt modelId="{3977D84F-F731-4064-9186-D7CC32BD8875}" type="parTrans" cxnId="{5F1C1B77-6245-4F1D-93E4-EFDB1C720EC6}">
      <dgm:prSet/>
      <dgm:spPr/>
      <dgm:t>
        <a:bodyPr/>
        <a:lstStyle/>
        <a:p>
          <a:endParaRPr lang="en-GB"/>
        </a:p>
      </dgm:t>
    </dgm:pt>
    <dgm:pt modelId="{D0E5F09E-5B5D-429E-927C-5D92CF2D0126}" type="sibTrans" cxnId="{5F1C1B77-6245-4F1D-93E4-EFDB1C720EC6}">
      <dgm:prSet/>
      <dgm:spPr/>
      <dgm:t>
        <a:bodyPr/>
        <a:lstStyle/>
        <a:p>
          <a:endParaRPr lang="en-GB"/>
        </a:p>
      </dgm:t>
    </dgm:pt>
    <dgm:pt modelId="{5BDE739B-4D25-41E6-BEE1-F5D72DCA35C9}">
      <dgm:prSet/>
      <dgm:spPr/>
      <dgm:t>
        <a:bodyPr/>
        <a:lstStyle/>
        <a:p>
          <a:pPr rtl="0"/>
          <a:r>
            <a:rPr lang="en-GB" dirty="0" smtClean="0"/>
            <a:t>Pooled research</a:t>
          </a:r>
          <a:endParaRPr lang="en-GB" dirty="0"/>
        </a:p>
      </dgm:t>
    </dgm:pt>
    <dgm:pt modelId="{FB10484B-6442-40C9-8EEB-736A2E3E4B37}" type="parTrans" cxnId="{8A3C33A8-D7F6-44FD-A723-EF2B0B1C71B1}">
      <dgm:prSet/>
      <dgm:spPr/>
      <dgm:t>
        <a:bodyPr/>
        <a:lstStyle/>
        <a:p>
          <a:endParaRPr lang="en-GB"/>
        </a:p>
      </dgm:t>
    </dgm:pt>
    <dgm:pt modelId="{B8D9BB6E-2AD7-4729-8F13-09A781FB777C}" type="sibTrans" cxnId="{8A3C33A8-D7F6-44FD-A723-EF2B0B1C71B1}">
      <dgm:prSet/>
      <dgm:spPr/>
      <dgm:t>
        <a:bodyPr/>
        <a:lstStyle/>
        <a:p>
          <a:endParaRPr lang="en-GB"/>
        </a:p>
      </dgm:t>
    </dgm:pt>
    <dgm:pt modelId="{95BF23D3-57E1-4711-9DB8-23069B4D8FAD}">
      <dgm:prSet/>
      <dgm:spPr/>
      <dgm:t>
        <a:bodyPr/>
        <a:lstStyle/>
        <a:p>
          <a:pPr rtl="0"/>
          <a:r>
            <a:rPr lang="en-GB" dirty="0" err="1" smtClean="0"/>
            <a:t>Sermo</a:t>
          </a:r>
          <a:r>
            <a:rPr lang="en-GB" dirty="0" smtClean="0"/>
            <a:t> </a:t>
          </a:r>
          <a:endParaRPr lang="en-GB" dirty="0"/>
        </a:p>
      </dgm:t>
    </dgm:pt>
    <dgm:pt modelId="{D96B2F0C-84E7-462B-8981-F4A6D8C715B0}" type="parTrans" cxnId="{90462756-0EA2-4823-95B3-F6850C137B20}">
      <dgm:prSet/>
      <dgm:spPr/>
      <dgm:t>
        <a:bodyPr/>
        <a:lstStyle/>
        <a:p>
          <a:endParaRPr lang="en-GB"/>
        </a:p>
      </dgm:t>
    </dgm:pt>
    <dgm:pt modelId="{5032C01C-67DF-455E-ABBE-8A0E9ECE88ED}" type="sibTrans" cxnId="{90462756-0EA2-4823-95B3-F6850C137B20}">
      <dgm:prSet/>
      <dgm:spPr/>
      <dgm:t>
        <a:bodyPr/>
        <a:lstStyle/>
        <a:p>
          <a:endParaRPr lang="en-GB"/>
        </a:p>
      </dgm:t>
    </dgm:pt>
    <dgm:pt modelId="{2B950311-C018-48E0-B818-97AB3C4E933C}">
      <dgm:prSet/>
      <dgm:spPr/>
      <dgm:t>
        <a:bodyPr/>
        <a:lstStyle/>
        <a:p>
          <a:pPr rtl="0"/>
          <a:r>
            <a:rPr lang="en-GB" dirty="0" smtClean="0"/>
            <a:t>Open Communities such as </a:t>
          </a:r>
          <a:r>
            <a:rPr lang="en-GB" dirty="0" err="1" smtClean="0"/>
            <a:t>Innocentive</a:t>
          </a:r>
          <a:endParaRPr lang="en-GB" dirty="0"/>
        </a:p>
      </dgm:t>
    </dgm:pt>
    <dgm:pt modelId="{2C2FA11A-34D4-4146-B975-A00951C90AC1}" type="parTrans" cxnId="{0460FE27-CD37-4AE5-82B5-A5E9EA0AE3EF}">
      <dgm:prSet/>
      <dgm:spPr/>
      <dgm:t>
        <a:bodyPr/>
        <a:lstStyle/>
        <a:p>
          <a:endParaRPr lang="en-GB"/>
        </a:p>
      </dgm:t>
    </dgm:pt>
    <dgm:pt modelId="{3AC7F81A-4B16-4718-87F0-6A0709465564}" type="sibTrans" cxnId="{0460FE27-CD37-4AE5-82B5-A5E9EA0AE3EF}">
      <dgm:prSet/>
      <dgm:spPr/>
      <dgm:t>
        <a:bodyPr/>
        <a:lstStyle/>
        <a:p>
          <a:endParaRPr lang="en-GB"/>
        </a:p>
      </dgm:t>
    </dgm:pt>
    <dgm:pt modelId="{2F04C2C2-3EF5-4BEA-BF31-B93CA9FF9373}">
      <dgm:prSet/>
      <dgm:spPr/>
      <dgm:t>
        <a:bodyPr/>
        <a:lstStyle/>
        <a:p>
          <a:pPr rtl="0"/>
          <a:r>
            <a:rPr lang="en-GB" dirty="0" smtClean="0"/>
            <a:t>Nature </a:t>
          </a:r>
          <a:r>
            <a:rPr lang="en-GB" dirty="0" err="1" smtClean="0"/>
            <a:t>Precedings</a:t>
          </a:r>
          <a:endParaRPr lang="en-GB" dirty="0"/>
        </a:p>
      </dgm:t>
    </dgm:pt>
    <dgm:pt modelId="{98BE6C4A-5E10-4AAB-B674-102BEF917056}" type="parTrans" cxnId="{9277F471-5135-4274-B88F-1C6B640D2D88}">
      <dgm:prSet/>
      <dgm:spPr/>
      <dgm:t>
        <a:bodyPr/>
        <a:lstStyle/>
        <a:p>
          <a:endParaRPr lang="en-GB"/>
        </a:p>
      </dgm:t>
    </dgm:pt>
    <dgm:pt modelId="{F573B561-1747-4DC5-BB7A-AA1C28F7F3F7}" type="sibTrans" cxnId="{9277F471-5135-4274-B88F-1C6B640D2D88}">
      <dgm:prSet/>
      <dgm:spPr/>
      <dgm:t>
        <a:bodyPr/>
        <a:lstStyle/>
        <a:p>
          <a:endParaRPr lang="en-GB"/>
        </a:p>
      </dgm:t>
    </dgm:pt>
    <dgm:pt modelId="{BB3ECCBD-A9CB-4EF0-8282-AC8247A4C378}" type="pres">
      <dgm:prSet presAssocID="{83FDA54F-9EFA-4E21-8B29-AE4AB86C3469}" presName="linear" presStyleCnt="0">
        <dgm:presLayoutVars>
          <dgm:animLvl val="lvl"/>
          <dgm:resizeHandles val="exact"/>
        </dgm:presLayoutVars>
      </dgm:prSet>
      <dgm:spPr/>
      <dgm:t>
        <a:bodyPr/>
        <a:lstStyle/>
        <a:p>
          <a:endParaRPr lang="en-GB"/>
        </a:p>
      </dgm:t>
    </dgm:pt>
    <dgm:pt modelId="{3BAE8356-C5DC-4A6B-B568-F81604A4C249}" type="pres">
      <dgm:prSet presAssocID="{7146DF14-281A-411E-BB5E-3612456661E1}" presName="parentText" presStyleLbl="node1" presStyleIdx="0" presStyleCnt="8">
        <dgm:presLayoutVars>
          <dgm:chMax val="0"/>
          <dgm:bulletEnabled val="1"/>
        </dgm:presLayoutVars>
      </dgm:prSet>
      <dgm:spPr/>
      <dgm:t>
        <a:bodyPr/>
        <a:lstStyle/>
        <a:p>
          <a:endParaRPr lang="en-GB"/>
        </a:p>
      </dgm:t>
    </dgm:pt>
    <dgm:pt modelId="{70D930CC-4A7C-4A73-BC43-1C35B023C698}" type="pres">
      <dgm:prSet presAssocID="{8AC5D8C7-CB6D-447A-8CE3-89151C4E9CC8}" presName="spacer" presStyleCnt="0"/>
      <dgm:spPr/>
    </dgm:pt>
    <dgm:pt modelId="{F65583E5-EEFF-4DA6-B3DB-752BB43EC140}" type="pres">
      <dgm:prSet presAssocID="{356745A8-E2E1-4B86-8FC9-110716429F83}" presName="parentText" presStyleLbl="node1" presStyleIdx="1" presStyleCnt="8">
        <dgm:presLayoutVars>
          <dgm:chMax val="0"/>
          <dgm:bulletEnabled val="1"/>
        </dgm:presLayoutVars>
      </dgm:prSet>
      <dgm:spPr/>
      <dgm:t>
        <a:bodyPr/>
        <a:lstStyle/>
        <a:p>
          <a:endParaRPr lang="en-GB"/>
        </a:p>
      </dgm:t>
    </dgm:pt>
    <dgm:pt modelId="{37A8FFF8-ADAF-42E3-A0F1-905911D283DC}" type="pres">
      <dgm:prSet presAssocID="{EC1F14B5-3C20-418F-9BFF-8D0C10D32A3B}" presName="spacer" presStyleCnt="0"/>
      <dgm:spPr/>
    </dgm:pt>
    <dgm:pt modelId="{DD9750D9-8591-44CE-AC32-0FDC4D69C7C4}" type="pres">
      <dgm:prSet presAssocID="{17390C3E-76B8-4F8E-B52B-79F203AF8361}" presName="parentText" presStyleLbl="node1" presStyleIdx="2" presStyleCnt="8">
        <dgm:presLayoutVars>
          <dgm:chMax val="0"/>
          <dgm:bulletEnabled val="1"/>
        </dgm:presLayoutVars>
      </dgm:prSet>
      <dgm:spPr/>
      <dgm:t>
        <a:bodyPr/>
        <a:lstStyle/>
        <a:p>
          <a:endParaRPr lang="en-GB"/>
        </a:p>
      </dgm:t>
    </dgm:pt>
    <dgm:pt modelId="{807EBCA6-F023-4804-8757-365C1CB2851C}" type="pres">
      <dgm:prSet presAssocID="{DE50B788-2DCD-4037-AC02-F8600678A514}" presName="spacer" presStyleCnt="0"/>
      <dgm:spPr/>
    </dgm:pt>
    <dgm:pt modelId="{AD67E65B-3AA5-429C-963B-438525CAA29A}" type="pres">
      <dgm:prSet presAssocID="{66A0E495-6BAF-40F0-849A-8F9857611229}" presName="parentText" presStyleLbl="node1" presStyleIdx="3" presStyleCnt="8">
        <dgm:presLayoutVars>
          <dgm:chMax val="0"/>
          <dgm:bulletEnabled val="1"/>
        </dgm:presLayoutVars>
      </dgm:prSet>
      <dgm:spPr/>
      <dgm:t>
        <a:bodyPr/>
        <a:lstStyle/>
        <a:p>
          <a:endParaRPr lang="en-GB"/>
        </a:p>
      </dgm:t>
    </dgm:pt>
    <dgm:pt modelId="{AAB576E8-0274-4EAD-97BD-3ED1EEB6A432}" type="pres">
      <dgm:prSet presAssocID="{D0E5F09E-5B5D-429E-927C-5D92CF2D0126}" presName="spacer" presStyleCnt="0"/>
      <dgm:spPr/>
    </dgm:pt>
    <dgm:pt modelId="{FA613113-578E-4512-AB54-16AFD58B9F16}" type="pres">
      <dgm:prSet presAssocID="{5BDE739B-4D25-41E6-BEE1-F5D72DCA35C9}" presName="parentText" presStyleLbl="node1" presStyleIdx="4" presStyleCnt="8">
        <dgm:presLayoutVars>
          <dgm:chMax val="0"/>
          <dgm:bulletEnabled val="1"/>
        </dgm:presLayoutVars>
      </dgm:prSet>
      <dgm:spPr/>
      <dgm:t>
        <a:bodyPr/>
        <a:lstStyle/>
        <a:p>
          <a:endParaRPr lang="en-GB"/>
        </a:p>
      </dgm:t>
    </dgm:pt>
    <dgm:pt modelId="{6926FDB8-783C-4DDB-A102-286CA284709A}" type="pres">
      <dgm:prSet presAssocID="{B8D9BB6E-2AD7-4729-8F13-09A781FB777C}" presName="spacer" presStyleCnt="0"/>
      <dgm:spPr/>
    </dgm:pt>
    <dgm:pt modelId="{9DEFCDD6-69C3-47D0-9947-8BEE2F11C738}" type="pres">
      <dgm:prSet presAssocID="{95BF23D3-57E1-4711-9DB8-23069B4D8FAD}" presName="parentText" presStyleLbl="node1" presStyleIdx="5" presStyleCnt="8">
        <dgm:presLayoutVars>
          <dgm:chMax val="0"/>
          <dgm:bulletEnabled val="1"/>
        </dgm:presLayoutVars>
      </dgm:prSet>
      <dgm:spPr/>
      <dgm:t>
        <a:bodyPr/>
        <a:lstStyle/>
        <a:p>
          <a:endParaRPr lang="en-GB"/>
        </a:p>
      </dgm:t>
    </dgm:pt>
    <dgm:pt modelId="{3053B92E-C8EC-4639-B101-73DC40D96409}" type="pres">
      <dgm:prSet presAssocID="{5032C01C-67DF-455E-ABBE-8A0E9ECE88ED}" presName="spacer" presStyleCnt="0"/>
      <dgm:spPr/>
    </dgm:pt>
    <dgm:pt modelId="{653F1D72-067E-450B-8E8F-0EDA94C749FF}" type="pres">
      <dgm:prSet presAssocID="{2B950311-C018-48E0-B818-97AB3C4E933C}" presName="parentText" presStyleLbl="node1" presStyleIdx="6" presStyleCnt="8">
        <dgm:presLayoutVars>
          <dgm:chMax val="0"/>
          <dgm:bulletEnabled val="1"/>
        </dgm:presLayoutVars>
      </dgm:prSet>
      <dgm:spPr/>
      <dgm:t>
        <a:bodyPr/>
        <a:lstStyle/>
        <a:p>
          <a:endParaRPr lang="en-GB"/>
        </a:p>
      </dgm:t>
    </dgm:pt>
    <dgm:pt modelId="{EF10DA8F-6556-4A53-88CA-A85E1AA56EBA}" type="pres">
      <dgm:prSet presAssocID="{3AC7F81A-4B16-4718-87F0-6A0709465564}" presName="spacer" presStyleCnt="0"/>
      <dgm:spPr/>
    </dgm:pt>
    <dgm:pt modelId="{955E3A33-D936-4B9C-897D-650E49FD95CF}" type="pres">
      <dgm:prSet presAssocID="{2F04C2C2-3EF5-4BEA-BF31-B93CA9FF9373}" presName="parentText" presStyleLbl="node1" presStyleIdx="7" presStyleCnt="8">
        <dgm:presLayoutVars>
          <dgm:chMax val="0"/>
          <dgm:bulletEnabled val="1"/>
        </dgm:presLayoutVars>
      </dgm:prSet>
      <dgm:spPr/>
      <dgm:t>
        <a:bodyPr/>
        <a:lstStyle/>
        <a:p>
          <a:endParaRPr lang="en-GB"/>
        </a:p>
      </dgm:t>
    </dgm:pt>
  </dgm:ptLst>
  <dgm:cxnLst>
    <dgm:cxn modelId="{A6003AA6-E62F-4900-BAEF-29CAE642578C}" type="presOf" srcId="{7146DF14-281A-411E-BB5E-3612456661E1}" destId="{3BAE8356-C5DC-4A6B-B568-F81604A4C249}" srcOrd="0" destOrd="0" presId="urn:microsoft.com/office/officeart/2005/8/layout/vList2"/>
    <dgm:cxn modelId="{ABCFD0A3-7BD2-4C40-90AF-5CF28EF8D618}" srcId="{83FDA54F-9EFA-4E21-8B29-AE4AB86C3469}" destId="{356745A8-E2E1-4B86-8FC9-110716429F83}" srcOrd="1" destOrd="0" parTransId="{1B6EACF3-B79F-4DC8-8BCF-9808167BD7AE}" sibTransId="{EC1F14B5-3C20-418F-9BFF-8D0C10D32A3B}"/>
    <dgm:cxn modelId="{8A3C33A8-D7F6-44FD-A723-EF2B0B1C71B1}" srcId="{83FDA54F-9EFA-4E21-8B29-AE4AB86C3469}" destId="{5BDE739B-4D25-41E6-BEE1-F5D72DCA35C9}" srcOrd="4" destOrd="0" parTransId="{FB10484B-6442-40C9-8EEB-736A2E3E4B37}" sibTransId="{B8D9BB6E-2AD7-4729-8F13-09A781FB777C}"/>
    <dgm:cxn modelId="{6EF32887-94A2-45C0-845F-35989826E626}" srcId="{83FDA54F-9EFA-4E21-8B29-AE4AB86C3469}" destId="{7146DF14-281A-411E-BB5E-3612456661E1}" srcOrd="0" destOrd="0" parTransId="{CA91BA13-7375-43BB-9CA6-C1F116011F37}" sibTransId="{8AC5D8C7-CB6D-447A-8CE3-89151C4E9CC8}"/>
    <dgm:cxn modelId="{AF240180-1567-4003-AB21-1551C76710D1}" type="presOf" srcId="{83FDA54F-9EFA-4E21-8B29-AE4AB86C3469}" destId="{BB3ECCBD-A9CB-4EF0-8282-AC8247A4C378}" srcOrd="0" destOrd="0" presId="urn:microsoft.com/office/officeart/2005/8/layout/vList2"/>
    <dgm:cxn modelId="{AFC82CD9-7A33-45F5-96F5-04F439015389}" type="presOf" srcId="{5BDE739B-4D25-41E6-BEE1-F5D72DCA35C9}" destId="{FA613113-578E-4512-AB54-16AFD58B9F16}" srcOrd="0" destOrd="0" presId="urn:microsoft.com/office/officeart/2005/8/layout/vList2"/>
    <dgm:cxn modelId="{0460FE27-CD37-4AE5-82B5-A5E9EA0AE3EF}" srcId="{83FDA54F-9EFA-4E21-8B29-AE4AB86C3469}" destId="{2B950311-C018-48E0-B818-97AB3C4E933C}" srcOrd="6" destOrd="0" parTransId="{2C2FA11A-34D4-4146-B975-A00951C90AC1}" sibTransId="{3AC7F81A-4B16-4718-87F0-6A0709465564}"/>
    <dgm:cxn modelId="{90462756-0EA2-4823-95B3-F6850C137B20}" srcId="{83FDA54F-9EFA-4E21-8B29-AE4AB86C3469}" destId="{95BF23D3-57E1-4711-9DB8-23069B4D8FAD}" srcOrd="5" destOrd="0" parTransId="{D96B2F0C-84E7-462B-8981-F4A6D8C715B0}" sibTransId="{5032C01C-67DF-455E-ABBE-8A0E9ECE88ED}"/>
    <dgm:cxn modelId="{9277F471-5135-4274-B88F-1C6B640D2D88}" srcId="{83FDA54F-9EFA-4E21-8B29-AE4AB86C3469}" destId="{2F04C2C2-3EF5-4BEA-BF31-B93CA9FF9373}" srcOrd="7" destOrd="0" parTransId="{98BE6C4A-5E10-4AAB-B674-102BEF917056}" sibTransId="{F573B561-1747-4DC5-BB7A-AA1C28F7F3F7}"/>
    <dgm:cxn modelId="{7A7A69CF-4977-497F-8013-2D1B6E893FDE}" type="presOf" srcId="{2B950311-C018-48E0-B818-97AB3C4E933C}" destId="{653F1D72-067E-450B-8E8F-0EDA94C749FF}" srcOrd="0" destOrd="0" presId="urn:microsoft.com/office/officeart/2005/8/layout/vList2"/>
    <dgm:cxn modelId="{BAAEC1C3-1483-4DDF-8BCD-9C1D9AC551EE}" type="presOf" srcId="{17390C3E-76B8-4F8E-B52B-79F203AF8361}" destId="{DD9750D9-8591-44CE-AC32-0FDC4D69C7C4}" srcOrd="0" destOrd="0" presId="urn:microsoft.com/office/officeart/2005/8/layout/vList2"/>
    <dgm:cxn modelId="{038A2A69-8A44-4668-A312-E3929FEB590E}" srcId="{83FDA54F-9EFA-4E21-8B29-AE4AB86C3469}" destId="{17390C3E-76B8-4F8E-B52B-79F203AF8361}" srcOrd="2" destOrd="0" parTransId="{D111C3E8-7CF4-46A5-8E30-A513CA339F48}" sibTransId="{DE50B788-2DCD-4037-AC02-F8600678A514}"/>
    <dgm:cxn modelId="{A5BEE86D-2CEA-4E20-9F57-03A872A00E35}" type="presOf" srcId="{95BF23D3-57E1-4711-9DB8-23069B4D8FAD}" destId="{9DEFCDD6-69C3-47D0-9947-8BEE2F11C738}" srcOrd="0" destOrd="0" presId="urn:microsoft.com/office/officeart/2005/8/layout/vList2"/>
    <dgm:cxn modelId="{EFEB3EE9-F5E1-4A51-B4E5-07D0A5AC5CDB}" type="presOf" srcId="{356745A8-E2E1-4B86-8FC9-110716429F83}" destId="{F65583E5-EEFF-4DA6-B3DB-752BB43EC140}" srcOrd="0" destOrd="0" presId="urn:microsoft.com/office/officeart/2005/8/layout/vList2"/>
    <dgm:cxn modelId="{6E575DEF-5A63-4212-938D-9D0D0EF498F9}" type="presOf" srcId="{2F04C2C2-3EF5-4BEA-BF31-B93CA9FF9373}" destId="{955E3A33-D936-4B9C-897D-650E49FD95CF}" srcOrd="0" destOrd="0" presId="urn:microsoft.com/office/officeart/2005/8/layout/vList2"/>
    <dgm:cxn modelId="{5F1C1B77-6245-4F1D-93E4-EFDB1C720EC6}" srcId="{83FDA54F-9EFA-4E21-8B29-AE4AB86C3469}" destId="{66A0E495-6BAF-40F0-849A-8F9857611229}" srcOrd="3" destOrd="0" parTransId="{3977D84F-F731-4064-9186-D7CC32BD8875}" sibTransId="{D0E5F09E-5B5D-429E-927C-5D92CF2D0126}"/>
    <dgm:cxn modelId="{C86E302F-95EE-4FC6-AFA0-222DB1160ADF}" type="presOf" srcId="{66A0E495-6BAF-40F0-849A-8F9857611229}" destId="{AD67E65B-3AA5-429C-963B-438525CAA29A}" srcOrd="0" destOrd="0" presId="urn:microsoft.com/office/officeart/2005/8/layout/vList2"/>
    <dgm:cxn modelId="{7EC680E3-E76C-4EC8-89A7-C33ECE00AF67}" type="presParOf" srcId="{BB3ECCBD-A9CB-4EF0-8282-AC8247A4C378}" destId="{3BAE8356-C5DC-4A6B-B568-F81604A4C249}" srcOrd="0" destOrd="0" presId="urn:microsoft.com/office/officeart/2005/8/layout/vList2"/>
    <dgm:cxn modelId="{00333CBA-DAC2-4681-B6E6-0505E4E71F88}" type="presParOf" srcId="{BB3ECCBD-A9CB-4EF0-8282-AC8247A4C378}" destId="{70D930CC-4A7C-4A73-BC43-1C35B023C698}" srcOrd="1" destOrd="0" presId="urn:microsoft.com/office/officeart/2005/8/layout/vList2"/>
    <dgm:cxn modelId="{5C31E045-AADB-4475-A78E-7187F84F7820}" type="presParOf" srcId="{BB3ECCBD-A9CB-4EF0-8282-AC8247A4C378}" destId="{F65583E5-EEFF-4DA6-B3DB-752BB43EC140}" srcOrd="2" destOrd="0" presId="urn:microsoft.com/office/officeart/2005/8/layout/vList2"/>
    <dgm:cxn modelId="{42166025-7439-4827-A85F-ABC1A133E0F8}" type="presParOf" srcId="{BB3ECCBD-A9CB-4EF0-8282-AC8247A4C378}" destId="{37A8FFF8-ADAF-42E3-A0F1-905911D283DC}" srcOrd="3" destOrd="0" presId="urn:microsoft.com/office/officeart/2005/8/layout/vList2"/>
    <dgm:cxn modelId="{31C148C6-407C-4297-A0E8-F3DD34459DD4}" type="presParOf" srcId="{BB3ECCBD-A9CB-4EF0-8282-AC8247A4C378}" destId="{DD9750D9-8591-44CE-AC32-0FDC4D69C7C4}" srcOrd="4" destOrd="0" presId="urn:microsoft.com/office/officeart/2005/8/layout/vList2"/>
    <dgm:cxn modelId="{C954D435-3C8E-49B6-ACB8-A4D0E5B35EE6}" type="presParOf" srcId="{BB3ECCBD-A9CB-4EF0-8282-AC8247A4C378}" destId="{807EBCA6-F023-4804-8757-365C1CB2851C}" srcOrd="5" destOrd="0" presId="urn:microsoft.com/office/officeart/2005/8/layout/vList2"/>
    <dgm:cxn modelId="{C29E689C-9CDE-4C94-9A2D-AA60984ADA7B}" type="presParOf" srcId="{BB3ECCBD-A9CB-4EF0-8282-AC8247A4C378}" destId="{AD67E65B-3AA5-429C-963B-438525CAA29A}" srcOrd="6" destOrd="0" presId="urn:microsoft.com/office/officeart/2005/8/layout/vList2"/>
    <dgm:cxn modelId="{98226FE3-2E53-4749-B3C2-FB15FA3243C3}" type="presParOf" srcId="{BB3ECCBD-A9CB-4EF0-8282-AC8247A4C378}" destId="{AAB576E8-0274-4EAD-97BD-3ED1EEB6A432}" srcOrd="7" destOrd="0" presId="urn:microsoft.com/office/officeart/2005/8/layout/vList2"/>
    <dgm:cxn modelId="{118A582C-D9BE-4EFC-A40A-37A1C21F81D0}" type="presParOf" srcId="{BB3ECCBD-A9CB-4EF0-8282-AC8247A4C378}" destId="{FA613113-578E-4512-AB54-16AFD58B9F16}" srcOrd="8" destOrd="0" presId="urn:microsoft.com/office/officeart/2005/8/layout/vList2"/>
    <dgm:cxn modelId="{8CA0E315-EA8C-48E8-A5D3-FDD6939F5745}" type="presParOf" srcId="{BB3ECCBD-A9CB-4EF0-8282-AC8247A4C378}" destId="{6926FDB8-783C-4DDB-A102-286CA284709A}" srcOrd="9" destOrd="0" presId="urn:microsoft.com/office/officeart/2005/8/layout/vList2"/>
    <dgm:cxn modelId="{CAAC8E9D-68D6-40AC-98E8-20594DC4C7DC}" type="presParOf" srcId="{BB3ECCBD-A9CB-4EF0-8282-AC8247A4C378}" destId="{9DEFCDD6-69C3-47D0-9947-8BEE2F11C738}" srcOrd="10" destOrd="0" presId="urn:microsoft.com/office/officeart/2005/8/layout/vList2"/>
    <dgm:cxn modelId="{CD1AFF81-DF20-4F04-B08E-15F3B871F9F7}" type="presParOf" srcId="{BB3ECCBD-A9CB-4EF0-8282-AC8247A4C378}" destId="{3053B92E-C8EC-4639-B101-73DC40D96409}" srcOrd="11" destOrd="0" presId="urn:microsoft.com/office/officeart/2005/8/layout/vList2"/>
    <dgm:cxn modelId="{54CCCF3B-3266-4F16-B153-9BF50DEE51B2}" type="presParOf" srcId="{BB3ECCBD-A9CB-4EF0-8282-AC8247A4C378}" destId="{653F1D72-067E-450B-8E8F-0EDA94C749FF}" srcOrd="12" destOrd="0" presId="urn:microsoft.com/office/officeart/2005/8/layout/vList2"/>
    <dgm:cxn modelId="{965DD3EB-47C4-474B-9810-383D88F45C78}" type="presParOf" srcId="{BB3ECCBD-A9CB-4EF0-8282-AC8247A4C378}" destId="{EF10DA8F-6556-4A53-88CA-A85E1AA56EBA}" srcOrd="13" destOrd="0" presId="urn:microsoft.com/office/officeart/2005/8/layout/vList2"/>
    <dgm:cxn modelId="{953E0DDC-9EBB-4371-8052-20A3F98F1201}" type="presParOf" srcId="{BB3ECCBD-A9CB-4EF0-8282-AC8247A4C378}" destId="{955E3A33-D936-4B9C-897D-650E49FD95CF}"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B188E4-9D43-4DEA-882C-5767B55B70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25B1DAB-4D97-4469-8F50-E6DE24B2C21D}">
      <dgm:prSet/>
      <dgm:spPr/>
      <dgm:t>
        <a:bodyPr/>
        <a:lstStyle/>
        <a:p>
          <a:pPr rtl="0"/>
          <a:r>
            <a:rPr lang="en-GB" dirty="0" smtClean="0"/>
            <a:t>Social net</a:t>
          </a:r>
          <a:r>
            <a:rPr lang="en-GB" b="0" dirty="0" smtClean="0"/>
            <a:t>work</a:t>
          </a:r>
          <a:r>
            <a:rPr lang="en-GB" dirty="0" smtClean="0"/>
            <a:t>ing</a:t>
          </a:r>
          <a:endParaRPr lang="en-GB" dirty="0"/>
        </a:p>
      </dgm:t>
    </dgm:pt>
    <dgm:pt modelId="{6B7FFFAD-590D-48EE-BF93-C89F0224455E}" type="parTrans" cxnId="{333C1727-91A1-4CBC-B325-61E8F60BE38F}">
      <dgm:prSet/>
      <dgm:spPr/>
      <dgm:t>
        <a:bodyPr/>
        <a:lstStyle/>
        <a:p>
          <a:endParaRPr lang="en-GB"/>
        </a:p>
      </dgm:t>
    </dgm:pt>
    <dgm:pt modelId="{FED34731-BA73-4B29-992E-339AE2F7DECA}" type="sibTrans" cxnId="{333C1727-91A1-4CBC-B325-61E8F60BE38F}">
      <dgm:prSet/>
      <dgm:spPr/>
      <dgm:t>
        <a:bodyPr/>
        <a:lstStyle/>
        <a:p>
          <a:endParaRPr lang="en-GB"/>
        </a:p>
      </dgm:t>
    </dgm:pt>
    <dgm:pt modelId="{E1082AD9-63AD-4F9A-864C-85D0FB209AC7}">
      <dgm:prSet/>
      <dgm:spPr/>
      <dgm:t>
        <a:bodyPr/>
        <a:lstStyle/>
        <a:p>
          <a:pPr rtl="0"/>
          <a:r>
            <a:rPr lang="en-GB" dirty="0" smtClean="0"/>
            <a:t>Staff CPD</a:t>
          </a:r>
          <a:endParaRPr lang="en-GB" dirty="0"/>
        </a:p>
      </dgm:t>
    </dgm:pt>
    <dgm:pt modelId="{B00E1ABB-1EB6-461A-B2BB-89FB7CD16972}" type="parTrans" cxnId="{8828510C-5DFC-40FA-A8CF-FF47C88AE40E}">
      <dgm:prSet/>
      <dgm:spPr/>
      <dgm:t>
        <a:bodyPr/>
        <a:lstStyle/>
        <a:p>
          <a:endParaRPr lang="en-GB"/>
        </a:p>
      </dgm:t>
    </dgm:pt>
    <dgm:pt modelId="{5877D5FF-9162-47B3-8E52-1A7A9753F718}" type="sibTrans" cxnId="{8828510C-5DFC-40FA-A8CF-FF47C88AE40E}">
      <dgm:prSet/>
      <dgm:spPr/>
      <dgm:t>
        <a:bodyPr/>
        <a:lstStyle/>
        <a:p>
          <a:endParaRPr lang="en-GB"/>
        </a:p>
      </dgm:t>
    </dgm:pt>
    <dgm:pt modelId="{9B1AE447-9CB9-4BDB-8761-39149A2EB3E3}">
      <dgm:prSet/>
      <dgm:spPr/>
      <dgm:t>
        <a:bodyPr/>
        <a:lstStyle/>
        <a:p>
          <a:pPr rtl="0"/>
          <a:r>
            <a:rPr lang="en-GB" dirty="0" smtClean="0"/>
            <a:t>Professional engagement at all levels</a:t>
          </a:r>
          <a:endParaRPr lang="en-GB" dirty="0"/>
        </a:p>
      </dgm:t>
    </dgm:pt>
    <dgm:pt modelId="{B72CCE78-6EFC-4F68-B64B-0FB527F8FF2C}" type="parTrans" cxnId="{612B5594-13B0-4C4C-88D3-6870FADDC3F4}">
      <dgm:prSet/>
      <dgm:spPr/>
      <dgm:t>
        <a:bodyPr/>
        <a:lstStyle/>
        <a:p>
          <a:endParaRPr lang="en-GB"/>
        </a:p>
      </dgm:t>
    </dgm:pt>
    <dgm:pt modelId="{E057B2BB-17AA-4001-A1A5-7E36456AF98E}" type="sibTrans" cxnId="{612B5594-13B0-4C4C-88D3-6870FADDC3F4}">
      <dgm:prSet/>
      <dgm:spPr/>
      <dgm:t>
        <a:bodyPr/>
        <a:lstStyle/>
        <a:p>
          <a:endParaRPr lang="en-GB"/>
        </a:p>
      </dgm:t>
    </dgm:pt>
    <dgm:pt modelId="{D1432F5E-4DF5-4AE3-AEEB-E7CCA0D29EC2}">
      <dgm:prSet/>
      <dgm:spPr/>
      <dgm:t>
        <a:bodyPr/>
        <a:lstStyle/>
        <a:p>
          <a:pPr rtl="0"/>
          <a:r>
            <a:rPr lang="en-GB" dirty="0" smtClean="0"/>
            <a:t>The conference test</a:t>
          </a:r>
          <a:endParaRPr lang="en-GB" dirty="0"/>
        </a:p>
      </dgm:t>
    </dgm:pt>
    <dgm:pt modelId="{05029C1F-1038-4E50-8FC1-8909458CCC55}" type="parTrans" cxnId="{BBE705E0-BDFE-4980-BD05-4A0CFA856101}">
      <dgm:prSet/>
      <dgm:spPr/>
      <dgm:t>
        <a:bodyPr/>
        <a:lstStyle/>
        <a:p>
          <a:endParaRPr lang="en-GB"/>
        </a:p>
      </dgm:t>
    </dgm:pt>
    <dgm:pt modelId="{A3BB441D-1B92-4287-8A51-2F2BE6F02131}" type="sibTrans" cxnId="{BBE705E0-BDFE-4980-BD05-4A0CFA856101}">
      <dgm:prSet/>
      <dgm:spPr/>
      <dgm:t>
        <a:bodyPr/>
        <a:lstStyle/>
        <a:p>
          <a:endParaRPr lang="en-GB"/>
        </a:p>
      </dgm:t>
    </dgm:pt>
    <dgm:pt modelId="{1EB98E00-8192-4908-B26B-CE508B27FBF2}">
      <dgm:prSet/>
      <dgm:spPr/>
      <dgm:t>
        <a:bodyPr/>
        <a:lstStyle/>
        <a:p>
          <a:pPr rtl="0"/>
          <a:r>
            <a:rPr lang="en-GB" dirty="0" smtClean="0"/>
            <a:t>23 Library 2.0 things</a:t>
          </a:r>
          <a:endParaRPr lang="en-GB" dirty="0"/>
        </a:p>
      </dgm:t>
    </dgm:pt>
    <dgm:pt modelId="{DEEA50D9-64E5-487A-8F3F-760E26E2FD2E}" type="parTrans" cxnId="{DCD868CC-9B21-4CDF-8BF0-F16C462A0FF4}">
      <dgm:prSet/>
      <dgm:spPr/>
      <dgm:t>
        <a:bodyPr/>
        <a:lstStyle/>
        <a:p>
          <a:endParaRPr lang="en-GB"/>
        </a:p>
      </dgm:t>
    </dgm:pt>
    <dgm:pt modelId="{DEA8F81D-1DC3-4F8D-921A-D1E8BB24CEAE}" type="sibTrans" cxnId="{DCD868CC-9B21-4CDF-8BF0-F16C462A0FF4}">
      <dgm:prSet/>
      <dgm:spPr/>
      <dgm:t>
        <a:bodyPr/>
        <a:lstStyle/>
        <a:p>
          <a:endParaRPr lang="en-GB"/>
        </a:p>
      </dgm:t>
    </dgm:pt>
    <dgm:pt modelId="{95CAF19B-C703-4CB9-A994-6F27812987E4}">
      <dgm:prSet/>
      <dgm:spPr/>
      <dgm:t>
        <a:bodyPr/>
        <a:lstStyle/>
        <a:p>
          <a:pPr rtl="0"/>
          <a:r>
            <a:rPr lang="en-GB" dirty="0" smtClean="0"/>
            <a:t>http://plcmc2-about.blogspot.com/</a:t>
          </a:r>
          <a:endParaRPr lang="en-GB" dirty="0"/>
        </a:p>
      </dgm:t>
    </dgm:pt>
    <dgm:pt modelId="{81CC33BA-DC73-44B2-BF17-57FCB04A2536}" type="parTrans" cxnId="{A50D89CC-B8F7-4754-B7C5-71675D0E7D8A}">
      <dgm:prSet/>
      <dgm:spPr/>
      <dgm:t>
        <a:bodyPr/>
        <a:lstStyle/>
        <a:p>
          <a:endParaRPr lang="en-GB"/>
        </a:p>
      </dgm:t>
    </dgm:pt>
    <dgm:pt modelId="{FA53AD2D-4155-4EDA-924F-187BD444F993}" type="sibTrans" cxnId="{A50D89CC-B8F7-4754-B7C5-71675D0E7D8A}">
      <dgm:prSet/>
      <dgm:spPr/>
      <dgm:t>
        <a:bodyPr/>
        <a:lstStyle/>
        <a:p>
          <a:endParaRPr lang="en-GB"/>
        </a:p>
      </dgm:t>
    </dgm:pt>
    <dgm:pt modelId="{6A4DCB16-2A4E-4F3A-9252-D558EF7ACFBC}" type="pres">
      <dgm:prSet presAssocID="{EAB188E4-9D43-4DEA-882C-5767B55B70FD}" presName="Name0" presStyleCnt="0">
        <dgm:presLayoutVars>
          <dgm:dir/>
          <dgm:animLvl val="lvl"/>
          <dgm:resizeHandles val="exact"/>
        </dgm:presLayoutVars>
      </dgm:prSet>
      <dgm:spPr/>
      <dgm:t>
        <a:bodyPr/>
        <a:lstStyle/>
        <a:p>
          <a:endParaRPr lang="en-GB"/>
        </a:p>
      </dgm:t>
    </dgm:pt>
    <dgm:pt modelId="{0002F8BD-6186-4D9F-B470-02B01613A8DA}" type="pres">
      <dgm:prSet presAssocID="{125B1DAB-4D97-4469-8F50-E6DE24B2C21D}" presName="linNode" presStyleCnt="0"/>
      <dgm:spPr/>
    </dgm:pt>
    <dgm:pt modelId="{2B65072E-44A5-4BC4-AF04-5D337627F4B7}" type="pres">
      <dgm:prSet presAssocID="{125B1DAB-4D97-4469-8F50-E6DE24B2C21D}" presName="parentText" presStyleLbl="node1" presStyleIdx="0" presStyleCnt="4" custLinFactY="113842" custLinFactNeighborX="-2430" custLinFactNeighborY="200000">
        <dgm:presLayoutVars>
          <dgm:chMax val="1"/>
          <dgm:bulletEnabled val="1"/>
        </dgm:presLayoutVars>
      </dgm:prSet>
      <dgm:spPr/>
      <dgm:t>
        <a:bodyPr/>
        <a:lstStyle/>
        <a:p>
          <a:endParaRPr lang="en-GB"/>
        </a:p>
      </dgm:t>
    </dgm:pt>
    <dgm:pt modelId="{5B2C96FD-8610-42F5-9F02-833862092FEF}" type="pres">
      <dgm:prSet presAssocID="{FED34731-BA73-4B29-992E-339AE2F7DECA}" presName="sp" presStyleCnt="0"/>
      <dgm:spPr/>
    </dgm:pt>
    <dgm:pt modelId="{B3ED9163-67DC-4F78-8FC6-C884F21F93A7}" type="pres">
      <dgm:prSet presAssocID="{E1082AD9-63AD-4F9A-864C-85D0FB209AC7}" presName="linNode" presStyleCnt="0"/>
      <dgm:spPr/>
    </dgm:pt>
    <dgm:pt modelId="{2497F1B5-A514-4EA5-ABCC-DCC6A661D45C}" type="pres">
      <dgm:prSet presAssocID="{E1082AD9-63AD-4F9A-864C-85D0FB209AC7}" presName="parentText" presStyleLbl="node1" presStyleIdx="1" presStyleCnt="4">
        <dgm:presLayoutVars>
          <dgm:chMax val="1"/>
          <dgm:bulletEnabled val="1"/>
        </dgm:presLayoutVars>
      </dgm:prSet>
      <dgm:spPr/>
      <dgm:t>
        <a:bodyPr/>
        <a:lstStyle/>
        <a:p>
          <a:endParaRPr lang="en-GB"/>
        </a:p>
      </dgm:t>
    </dgm:pt>
    <dgm:pt modelId="{B36184DF-3456-450B-8678-DF0B14F2DD71}" type="pres">
      <dgm:prSet presAssocID="{5877D5FF-9162-47B3-8E52-1A7A9753F718}" presName="sp" presStyleCnt="0"/>
      <dgm:spPr/>
    </dgm:pt>
    <dgm:pt modelId="{6390CC50-F7D8-4FB0-9481-09AAF79506AB}" type="pres">
      <dgm:prSet presAssocID="{9B1AE447-9CB9-4BDB-8761-39149A2EB3E3}" presName="linNode" presStyleCnt="0"/>
      <dgm:spPr/>
    </dgm:pt>
    <dgm:pt modelId="{E137F757-B494-4183-B84A-7F58DD1C6DA4}" type="pres">
      <dgm:prSet presAssocID="{9B1AE447-9CB9-4BDB-8761-39149A2EB3E3}" presName="parentText" presStyleLbl="node1" presStyleIdx="2" presStyleCnt="4" custLinFactY="-100000" custLinFactNeighborY="-110208">
        <dgm:presLayoutVars>
          <dgm:chMax val="1"/>
          <dgm:bulletEnabled val="1"/>
        </dgm:presLayoutVars>
      </dgm:prSet>
      <dgm:spPr/>
      <dgm:t>
        <a:bodyPr/>
        <a:lstStyle/>
        <a:p>
          <a:endParaRPr lang="en-GB"/>
        </a:p>
      </dgm:t>
    </dgm:pt>
    <dgm:pt modelId="{9165898D-4CB7-4F0C-9523-E2A9C531553E}" type="pres">
      <dgm:prSet presAssocID="{9B1AE447-9CB9-4BDB-8761-39149A2EB3E3}" presName="descendantText" presStyleLbl="alignAccFollowNode1" presStyleIdx="0" presStyleCnt="2" custLinFactY="-100000" custLinFactNeighborX="2082" custLinFactNeighborY="-158903">
        <dgm:presLayoutVars>
          <dgm:bulletEnabled val="1"/>
        </dgm:presLayoutVars>
      </dgm:prSet>
      <dgm:spPr/>
      <dgm:t>
        <a:bodyPr/>
        <a:lstStyle/>
        <a:p>
          <a:endParaRPr lang="en-GB"/>
        </a:p>
      </dgm:t>
    </dgm:pt>
    <dgm:pt modelId="{542D6E14-012A-4A7D-9229-6EF6A43B27EC}" type="pres">
      <dgm:prSet presAssocID="{E057B2BB-17AA-4001-A1A5-7E36456AF98E}" presName="sp" presStyleCnt="0"/>
      <dgm:spPr/>
    </dgm:pt>
    <dgm:pt modelId="{0BAC4227-4659-4BE0-A236-DE4B7935EC41}" type="pres">
      <dgm:prSet presAssocID="{1EB98E00-8192-4908-B26B-CE508B27FBF2}" presName="linNode" presStyleCnt="0"/>
      <dgm:spPr/>
    </dgm:pt>
    <dgm:pt modelId="{12C9F75C-E583-4F1A-BB60-3CBAD10726A3}" type="pres">
      <dgm:prSet presAssocID="{1EB98E00-8192-4908-B26B-CE508B27FBF2}" presName="parentText" presStyleLbl="node1" presStyleIdx="3" presStyleCnt="4" custLinFactY="-5841" custLinFactNeighborY="-100000">
        <dgm:presLayoutVars>
          <dgm:chMax val="1"/>
          <dgm:bulletEnabled val="1"/>
        </dgm:presLayoutVars>
      </dgm:prSet>
      <dgm:spPr/>
      <dgm:t>
        <a:bodyPr/>
        <a:lstStyle/>
        <a:p>
          <a:endParaRPr lang="en-GB"/>
        </a:p>
      </dgm:t>
    </dgm:pt>
    <dgm:pt modelId="{2B1F8B96-BA4F-47F6-8086-BD5E08637D14}" type="pres">
      <dgm:prSet presAssocID="{1EB98E00-8192-4908-B26B-CE508B27FBF2}" presName="descendantText" presStyleLbl="alignAccFollowNode1" presStyleIdx="1" presStyleCnt="2" custLinFactY="-36623" custLinFactNeighborX="-349" custLinFactNeighborY="-100000">
        <dgm:presLayoutVars>
          <dgm:bulletEnabled val="1"/>
        </dgm:presLayoutVars>
      </dgm:prSet>
      <dgm:spPr/>
      <dgm:t>
        <a:bodyPr/>
        <a:lstStyle/>
        <a:p>
          <a:endParaRPr lang="en-GB"/>
        </a:p>
      </dgm:t>
    </dgm:pt>
  </dgm:ptLst>
  <dgm:cxnLst>
    <dgm:cxn modelId="{333C1727-91A1-4CBC-B325-61E8F60BE38F}" srcId="{EAB188E4-9D43-4DEA-882C-5767B55B70FD}" destId="{125B1DAB-4D97-4469-8F50-E6DE24B2C21D}" srcOrd="0" destOrd="0" parTransId="{6B7FFFAD-590D-48EE-BF93-C89F0224455E}" sibTransId="{FED34731-BA73-4B29-992E-339AE2F7DECA}"/>
    <dgm:cxn modelId="{D85C30FA-A24C-4D8D-B8CC-26EE675C2D57}" type="presOf" srcId="{125B1DAB-4D97-4469-8F50-E6DE24B2C21D}" destId="{2B65072E-44A5-4BC4-AF04-5D337627F4B7}" srcOrd="0" destOrd="0" presId="urn:microsoft.com/office/officeart/2005/8/layout/vList5"/>
    <dgm:cxn modelId="{89850CE5-4763-42C6-ADE4-2333DA0EBEAE}" type="presOf" srcId="{1EB98E00-8192-4908-B26B-CE508B27FBF2}" destId="{12C9F75C-E583-4F1A-BB60-3CBAD10726A3}" srcOrd="0" destOrd="0" presId="urn:microsoft.com/office/officeart/2005/8/layout/vList5"/>
    <dgm:cxn modelId="{DCD868CC-9B21-4CDF-8BF0-F16C462A0FF4}" srcId="{EAB188E4-9D43-4DEA-882C-5767B55B70FD}" destId="{1EB98E00-8192-4908-B26B-CE508B27FBF2}" srcOrd="3" destOrd="0" parTransId="{DEEA50D9-64E5-487A-8F3F-760E26E2FD2E}" sibTransId="{DEA8F81D-1DC3-4F8D-921A-D1E8BB24CEAE}"/>
    <dgm:cxn modelId="{BBE705E0-BDFE-4980-BD05-4A0CFA856101}" srcId="{9B1AE447-9CB9-4BDB-8761-39149A2EB3E3}" destId="{D1432F5E-4DF5-4AE3-AEEB-E7CCA0D29EC2}" srcOrd="0" destOrd="0" parTransId="{05029C1F-1038-4E50-8FC1-8909458CCC55}" sibTransId="{A3BB441D-1B92-4287-8A51-2F2BE6F02131}"/>
    <dgm:cxn modelId="{44CEC61E-9F10-4D3C-BA16-46CCB247B3B9}" type="presOf" srcId="{EAB188E4-9D43-4DEA-882C-5767B55B70FD}" destId="{6A4DCB16-2A4E-4F3A-9252-D558EF7ACFBC}" srcOrd="0" destOrd="0" presId="urn:microsoft.com/office/officeart/2005/8/layout/vList5"/>
    <dgm:cxn modelId="{B67257BA-1081-406F-96EE-8A869B7F4B4E}" type="presOf" srcId="{9B1AE447-9CB9-4BDB-8761-39149A2EB3E3}" destId="{E137F757-B494-4183-B84A-7F58DD1C6DA4}" srcOrd="0" destOrd="0" presId="urn:microsoft.com/office/officeart/2005/8/layout/vList5"/>
    <dgm:cxn modelId="{78F3B803-6F10-420A-8EB8-C8B473A328FD}" type="presOf" srcId="{D1432F5E-4DF5-4AE3-AEEB-E7CCA0D29EC2}" destId="{9165898D-4CB7-4F0C-9523-E2A9C531553E}" srcOrd="0" destOrd="0" presId="urn:microsoft.com/office/officeart/2005/8/layout/vList5"/>
    <dgm:cxn modelId="{D5C23111-ADCE-4747-AF78-5480CEC7646A}" type="presOf" srcId="{95CAF19B-C703-4CB9-A994-6F27812987E4}" destId="{2B1F8B96-BA4F-47F6-8086-BD5E08637D14}" srcOrd="0" destOrd="0" presId="urn:microsoft.com/office/officeart/2005/8/layout/vList5"/>
    <dgm:cxn modelId="{612B5594-13B0-4C4C-88D3-6870FADDC3F4}" srcId="{EAB188E4-9D43-4DEA-882C-5767B55B70FD}" destId="{9B1AE447-9CB9-4BDB-8761-39149A2EB3E3}" srcOrd="2" destOrd="0" parTransId="{B72CCE78-6EFC-4F68-B64B-0FB527F8FF2C}" sibTransId="{E057B2BB-17AA-4001-A1A5-7E36456AF98E}"/>
    <dgm:cxn modelId="{B401D3A2-F895-4329-9183-50CB7E8CE3A6}" type="presOf" srcId="{E1082AD9-63AD-4F9A-864C-85D0FB209AC7}" destId="{2497F1B5-A514-4EA5-ABCC-DCC6A661D45C}" srcOrd="0" destOrd="0" presId="urn:microsoft.com/office/officeart/2005/8/layout/vList5"/>
    <dgm:cxn modelId="{A50D89CC-B8F7-4754-B7C5-71675D0E7D8A}" srcId="{1EB98E00-8192-4908-B26B-CE508B27FBF2}" destId="{95CAF19B-C703-4CB9-A994-6F27812987E4}" srcOrd="0" destOrd="0" parTransId="{81CC33BA-DC73-44B2-BF17-57FCB04A2536}" sibTransId="{FA53AD2D-4155-4EDA-924F-187BD444F993}"/>
    <dgm:cxn modelId="{8828510C-5DFC-40FA-A8CF-FF47C88AE40E}" srcId="{EAB188E4-9D43-4DEA-882C-5767B55B70FD}" destId="{E1082AD9-63AD-4F9A-864C-85D0FB209AC7}" srcOrd="1" destOrd="0" parTransId="{B00E1ABB-1EB6-461A-B2BB-89FB7CD16972}" sibTransId="{5877D5FF-9162-47B3-8E52-1A7A9753F718}"/>
    <dgm:cxn modelId="{262B8566-ECB1-49E6-8C38-C02D8C1A1F9E}" type="presParOf" srcId="{6A4DCB16-2A4E-4F3A-9252-D558EF7ACFBC}" destId="{0002F8BD-6186-4D9F-B470-02B01613A8DA}" srcOrd="0" destOrd="0" presId="urn:microsoft.com/office/officeart/2005/8/layout/vList5"/>
    <dgm:cxn modelId="{06560893-AAFC-480C-A043-3F90A53A997D}" type="presParOf" srcId="{0002F8BD-6186-4D9F-B470-02B01613A8DA}" destId="{2B65072E-44A5-4BC4-AF04-5D337627F4B7}" srcOrd="0" destOrd="0" presId="urn:microsoft.com/office/officeart/2005/8/layout/vList5"/>
    <dgm:cxn modelId="{591AD617-A4CF-4D29-85B2-C18FAE8F10A6}" type="presParOf" srcId="{6A4DCB16-2A4E-4F3A-9252-D558EF7ACFBC}" destId="{5B2C96FD-8610-42F5-9F02-833862092FEF}" srcOrd="1" destOrd="0" presId="urn:microsoft.com/office/officeart/2005/8/layout/vList5"/>
    <dgm:cxn modelId="{22B0B7E1-1B9D-4672-BBC3-C7CF6F5A2ACA}" type="presParOf" srcId="{6A4DCB16-2A4E-4F3A-9252-D558EF7ACFBC}" destId="{B3ED9163-67DC-4F78-8FC6-C884F21F93A7}" srcOrd="2" destOrd="0" presId="urn:microsoft.com/office/officeart/2005/8/layout/vList5"/>
    <dgm:cxn modelId="{27606B99-F061-4DAF-A825-9E9E13DA40EF}" type="presParOf" srcId="{B3ED9163-67DC-4F78-8FC6-C884F21F93A7}" destId="{2497F1B5-A514-4EA5-ABCC-DCC6A661D45C}" srcOrd="0" destOrd="0" presId="urn:microsoft.com/office/officeart/2005/8/layout/vList5"/>
    <dgm:cxn modelId="{0B3B5AF4-B8A7-4ED0-BEE1-535E259B108A}" type="presParOf" srcId="{6A4DCB16-2A4E-4F3A-9252-D558EF7ACFBC}" destId="{B36184DF-3456-450B-8678-DF0B14F2DD71}" srcOrd="3" destOrd="0" presId="urn:microsoft.com/office/officeart/2005/8/layout/vList5"/>
    <dgm:cxn modelId="{206C875E-A168-4D47-8DCD-737B1DA006FB}" type="presParOf" srcId="{6A4DCB16-2A4E-4F3A-9252-D558EF7ACFBC}" destId="{6390CC50-F7D8-4FB0-9481-09AAF79506AB}" srcOrd="4" destOrd="0" presId="urn:microsoft.com/office/officeart/2005/8/layout/vList5"/>
    <dgm:cxn modelId="{20EC2543-C7F3-4436-B399-90A8B39FB20B}" type="presParOf" srcId="{6390CC50-F7D8-4FB0-9481-09AAF79506AB}" destId="{E137F757-B494-4183-B84A-7F58DD1C6DA4}" srcOrd="0" destOrd="0" presId="urn:microsoft.com/office/officeart/2005/8/layout/vList5"/>
    <dgm:cxn modelId="{FF6B9B39-6129-4C99-9BE3-1BE72EF496BB}" type="presParOf" srcId="{6390CC50-F7D8-4FB0-9481-09AAF79506AB}" destId="{9165898D-4CB7-4F0C-9523-E2A9C531553E}" srcOrd="1" destOrd="0" presId="urn:microsoft.com/office/officeart/2005/8/layout/vList5"/>
    <dgm:cxn modelId="{5C66EA1F-80B5-4953-B3F7-B9A245FB1B76}" type="presParOf" srcId="{6A4DCB16-2A4E-4F3A-9252-D558EF7ACFBC}" destId="{542D6E14-012A-4A7D-9229-6EF6A43B27EC}" srcOrd="5" destOrd="0" presId="urn:microsoft.com/office/officeart/2005/8/layout/vList5"/>
    <dgm:cxn modelId="{AF223ACA-48EB-4E84-8699-F112241ECBB2}" type="presParOf" srcId="{6A4DCB16-2A4E-4F3A-9252-D558EF7ACFBC}" destId="{0BAC4227-4659-4BE0-A236-DE4B7935EC41}" srcOrd="6" destOrd="0" presId="urn:microsoft.com/office/officeart/2005/8/layout/vList5"/>
    <dgm:cxn modelId="{7D032D8D-A5EB-45AE-81EC-E2EADE32293C}" type="presParOf" srcId="{0BAC4227-4659-4BE0-A236-DE4B7935EC41}" destId="{12C9F75C-E583-4F1A-BB60-3CBAD10726A3}" srcOrd="0" destOrd="0" presId="urn:microsoft.com/office/officeart/2005/8/layout/vList5"/>
    <dgm:cxn modelId="{9AD2FF9F-E75C-47E1-B6D9-A0D9D9D431D1}" type="presParOf" srcId="{0BAC4227-4659-4BE0-A236-DE4B7935EC41}" destId="{2B1F8B96-BA4F-47F6-8086-BD5E08637D1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FB42E8-0926-4261-B5DD-23379D643ED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GB"/>
        </a:p>
      </dgm:t>
    </dgm:pt>
    <dgm:pt modelId="{DC3538B6-222A-4910-9678-3ED4E49A12A5}">
      <dgm:prSet/>
      <dgm:spPr/>
      <dgm:t>
        <a:bodyPr/>
        <a:lstStyle/>
        <a:p>
          <a:pPr rtl="0"/>
          <a:r>
            <a:rPr lang="en-GB" dirty="0" smtClean="0"/>
            <a:t>The Green Agenda</a:t>
          </a:r>
          <a:endParaRPr lang="en-GB" dirty="0"/>
        </a:p>
      </dgm:t>
    </dgm:pt>
    <dgm:pt modelId="{715CE6C6-2470-49ED-A8E9-F934BDF1DCF5}" type="parTrans" cxnId="{5FDC0D0B-3A30-4AB0-BA25-1000A1B2BAA8}">
      <dgm:prSet/>
      <dgm:spPr/>
      <dgm:t>
        <a:bodyPr/>
        <a:lstStyle/>
        <a:p>
          <a:endParaRPr lang="en-GB"/>
        </a:p>
      </dgm:t>
    </dgm:pt>
    <dgm:pt modelId="{81307AE1-CD4F-4BA1-9833-C29913795F5D}" type="sibTrans" cxnId="{5FDC0D0B-3A30-4AB0-BA25-1000A1B2BAA8}">
      <dgm:prSet/>
      <dgm:spPr/>
      <dgm:t>
        <a:bodyPr/>
        <a:lstStyle/>
        <a:p>
          <a:endParaRPr lang="en-GB"/>
        </a:p>
      </dgm:t>
    </dgm:pt>
    <dgm:pt modelId="{C4BB5C24-4F11-4E3B-B00A-1EFF86B9A79E}">
      <dgm:prSet/>
      <dgm:spPr/>
      <dgm:t>
        <a:bodyPr/>
        <a:lstStyle/>
        <a:p>
          <a:pPr rtl="0"/>
          <a:r>
            <a:rPr lang="en-GB" dirty="0" smtClean="0"/>
            <a:t>How much does the Library cost</a:t>
          </a:r>
          <a:endParaRPr lang="en-GB" dirty="0"/>
        </a:p>
      </dgm:t>
    </dgm:pt>
    <dgm:pt modelId="{6CEB9CCF-CC53-46F4-9ED6-3692ECDE2B19}" type="parTrans" cxnId="{108AB6C4-4020-47E1-88F6-5DC4224FD0F9}">
      <dgm:prSet/>
      <dgm:spPr/>
      <dgm:t>
        <a:bodyPr/>
        <a:lstStyle/>
        <a:p>
          <a:endParaRPr lang="en-GB"/>
        </a:p>
      </dgm:t>
    </dgm:pt>
    <dgm:pt modelId="{837687F6-E335-46DC-80BF-952981C2E2F8}" type="sibTrans" cxnId="{108AB6C4-4020-47E1-88F6-5DC4224FD0F9}">
      <dgm:prSet/>
      <dgm:spPr/>
      <dgm:t>
        <a:bodyPr/>
        <a:lstStyle/>
        <a:p>
          <a:endParaRPr lang="en-GB"/>
        </a:p>
      </dgm:t>
    </dgm:pt>
    <dgm:pt modelId="{E939ACE6-2632-4B73-A32E-C6AE4F64BC3A}">
      <dgm:prSet/>
      <dgm:spPr/>
      <dgm:t>
        <a:bodyPr/>
        <a:lstStyle/>
        <a:p>
          <a:pPr rtl="0"/>
          <a:r>
            <a:rPr lang="en-GB" dirty="0" smtClean="0">
              <a:hlinkClick xmlns:r="http://schemas.openxmlformats.org/officeDocument/2006/relationships" r:id="rId1"/>
            </a:rPr>
            <a:t>http://www.greenlibraries.org/</a:t>
          </a:r>
          <a:endParaRPr lang="en-GB" dirty="0"/>
        </a:p>
      </dgm:t>
    </dgm:pt>
    <dgm:pt modelId="{409E5935-DEB5-4EC3-BD77-529DC56FA255}" type="parTrans" cxnId="{2643DF9E-173C-4242-BDC7-9721EEF3F737}">
      <dgm:prSet/>
      <dgm:spPr/>
      <dgm:t>
        <a:bodyPr/>
        <a:lstStyle/>
        <a:p>
          <a:endParaRPr lang="en-GB"/>
        </a:p>
      </dgm:t>
    </dgm:pt>
    <dgm:pt modelId="{5CAE5932-3D5E-4C7F-9D38-B1A94268D7A0}" type="sibTrans" cxnId="{2643DF9E-173C-4242-BDC7-9721EEF3F737}">
      <dgm:prSet/>
      <dgm:spPr/>
      <dgm:t>
        <a:bodyPr/>
        <a:lstStyle/>
        <a:p>
          <a:endParaRPr lang="en-GB"/>
        </a:p>
      </dgm:t>
    </dgm:pt>
    <dgm:pt modelId="{186E2A2A-CFE4-49D3-8066-D81915A7C7E6}">
      <dgm:prSet/>
      <dgm:spPr/>
      <dgm:t>
        <a:bodyPr/>
        <a:lstStyle/>
        <a:p>
          <a:pPr rtl="0"/>
          <a:r>
            <a:rPr lang="en-GB" dirty="0" smtClean="0"/>
            <a:t>Learning spaces</a:t>
          </a:r>
          <a:endParaRPr lang="en-GB" dirty="0"/>
        </a:p>
      </dgm:t>
    </dgm:pt>
    <dgm:pt modelId="{5EAF4FB4-7494-46AA-99F8-488984046ED9}" type="parTrans" cxnId="{3A074616-DFB1-492A-99A2-A49243BE9380}">
      <dgm:prSet/>
      <dgm:spPr/>
      <dgm:t>
        <a:bodyPr/>
        <a:lstStyle/>
        <a:p>
          <a:endParaRPr lang="en-GB"/>
        </a:p>
      </dgm:t>
    </dgm:pt>
    <dgm:pt modelId="{C95C7EF4-5FBA-4089-9BEF-49392D8E86A1}" type="sibTrans" cxnId="{3A074616-DFB1-492A-99A2-A49243BE9380}">
      <dgm:prSet/>
      <dgm:spPr/>
      <dgm:t>
        <a:bodyPr/>
        <a:lstStyle/>
        <a:p>
          <a:endParaRPr lang="en-GB"/>
        </a:p>
      </dgm:t>
    </dgm:pt>
    <dgm:pt modelId="{9793E522-E25C-465F-B07D-DAB29861A7D5}" type="pres">
      <dgm:prSet presAssocID="{8BFB42E8-0926-4261-B5DD-23379D643ED3}" presName="diagram" presStyleCnt="0">
        <dgm:presLayoutVars>
          <dgm:chPref val="1"/>
          <dgm:dir/>
          <dgm:animOne val="branch"/>
          <dgm:animLvl val="lvl"/>
          <dgm:resizeHandles/>
        </dgm:presLayoutVars>
      </dgm:prSet>
      <dgm:spPr/>
      <dgm:t>
        <a:bodyPr/>
        <a:lstStyle/>
        <a:p>
          <a:endParaRPr lang="en-GB"/>
        </a:p>
      </dgm:t>
    </dgm:pt>
    <dgm:pt modelId="{BCA692D5-6D85-4241-BFEA-A76CF3308600}" type="pres">
      <dgm:prSet presAssocID="{DC3538B6-222A-4910-9678-3ED4E49A12A5}" presName="root" presStyleCnt="0"/>
      <dgm:spPr/>
    </dgm:pt>
    <dgm:pt modelId="{CBBD25B4-B480-4014-8280-070F9B235CF6}" type="pres">
      <dgm:prSet presAssocID="{DC3538B6-222A-4910-9678-3ED4E49A12A5}" presName="rootComposite" presStyleCnt="0"/>
      <dgm:spPr/>
    </dgm:pt>
    <dgm:pt modelId="{9BA135F9-CA44-4779-B251-CCF69A5520B7}" type="pres">
      <dgm:prSet presAssocID="{DC3538B6-222A-4910-9678-3ED4E49A12A5}" presName="rootText" presStyleLbl="node1" presStyleIdx="0" presStyleCnt="2"/>
      <dgm:spPr/>
      <dgm:t>
        <a:bodyPr/>
        <a:lstStyle/>
        <a:p>
          <a:endParaRPr lang="en-GB"/>
        </a:p>
      </dgm:t>
    </dgm:pt>
    <dgm:pt modelId="{94132CA9-5A12-4196-9CEF-1B8F166E35B2}" type="pres">
      <dgm:prSet presAssocID="{DC3538B6-222A-4910-9678-3ED4E49A12A5}" presName="rootConnector" presStyleLbl="node1" presStyleIdx="0" presStyleCnt="2"/>
      <dgm:spPr/>
      <dgm:t>
        <a:bodyPr/>
        <a:lstStyle/>
        <a:p>
          <a:endParaRPr lang="en-GB"/>
        </a:p>
      </dgm:t>
    </dgm:pt>
    <dgm:pt modelId="{ACDC424E-200F-4778-ADE4-7CCB7836581D}" type="pres">
      <dgm:prSet presAssocID="{DC3538B6-222A-4910-9678-3ED4E49A12A5}" presName="childShape" presStyleCnt="0"/>
      <dgm:spPr/>
    </dgm:pt>
    <dgm:pt modelId="{B4C377C3-DEF5-4E48-BA1A-C48AA220A97A}" type="pres">
      <dgm:prSet presAssocID="{6CEB9CCF-CC53-46F4-9ED6-3692ECDE2B19}" presName="Name13" presStyleLbl="parChTrans1D2" presStyleIdx="0" presStyleCnt="1"/>
      <dgm:spPr/>
      <dgm:t>
        <a:bodyPr/>
        <a:lstStyle/>
        <a:p>
          <a:endParaRPr lang="en-GB"/>
        </a:p>
      </dgm:t>
    </dgm:pt>
    <dgm:pt modelId="{67DEF18F-5854-474F-959A-C05DD3EF15D6}" type="pres">
      <dgm:prSet presAssocID="{C4BB5C24-4F11-4E3B-B00A-1EFF86B9A79E}" presName="childText" presStyleLbl="bgAcc1" presStyleIdx="0" presStyleCnt="1">
        <dgm:presLayoutVars>
          <dgm:bulletEnabled val="1"/>
        </dgm:presLayoutVars>
      </dgm:prSet>
      <dgm:spPr/>
      <dgm:t>
        <a:bodyPr/>
        <a:lstStyle/>
        <a:p>
          <a:endParaRPr lang="en-GB"/>
        </a:p>
      </dgm:t>
    </dgm:pt>
    <dgm:pt modelId="{D34E204F-35EA-419C-AC01-700C49F96204}" type="pres">
      <dgm:prSet presAssocID="{186E2A2A-CFE4-49D3-8066-D81915A7C7E6}" presName="root" presStyleCnt="0"/>
      <dgm:spPr/>
    </dgm:pt>
    <dgm:pt modelId="{626E5A80-0A7F-4422-BC04-A7861FCCD094}" type="pres">
      <dgm:prSet presAssocID="{186E2A2A-CFE4-49D3-8066-D81915A7C7E6}" presName="rootComposite" presStyleCnt="0"/>
      <dgm:spPr/>
    </dgm:pt>
    <dgm:pt modelId="{3BD40C1D-29EB-4DCF-93EB-A1409B3F0EF3}" type="pres">
      <dgm:prSet presAssocID="{186E2A2A-CFE4-49D3-8066-D81915A7C7E6}" presName="rootText" presStyleLbl="node1" presStyleIdx="1" presStyleCnt="2"/>
      <dgm:spPr/>
      <dgm:t>
        <a:bodyPr/>
        <a:lstStyle/>
        <a:p>
          <a:endParaRPr lang="en-GB"/>
        </a:p>
      </dgm:t>
    </dgm:pt>
    <dgm:pt modelId="{FE121184-7A38-44FA-A138-C582851CB052}" type="pres">
      <dgm:prSet presAssocID="{186E2A2A-CFE4-49D3-8066-D81915A7C7E6}" presName="rootConnector" presStyleLbl="node1" presStyleIdx="1" presStyleCnt="2"/>
      <dgm:spPr/>
      <dgm:t>
        <a:bodyPr/>
        <a:lstStyle/>
        <a:p>
          <a:endParaRPr lang="en-GB"/>
        </a:p>
      </dgm:t>
    </dgm:pt>
    <dgm:pt modelId="{09B5F012-CB90-48EA-9557-BF0D20EA43DE}" type="pres">
      <dgm:prSet presAssocID="{186E2A2A-CFE4-49D3-8066-D81915A7C7E6}" presName="childShape" presStyleCnt="0"/>
      <dgm:spPr/>
    </dgm:pt>
  </dgm:ptLst>
  <dgm:cxnLst>
    <dgm:cxn modelId="{5E4DE2A5-ED88-4841-89E3-43876B62ECCE}" type="presOf" srcId="{DC3538B6-222A-4910-9678-3ED4E49A12A5}" destId="{94132CA9-5A12-4196-9CEF-1B8F166E35B2}" srcOrd="1" destOrd="0" presId="urn:microsoft.com/office/officeart/2005/8/layout/hierarchy3"/>
    <dgm:cxn modelId="{3A074616-DFB1-492A-99A2-A49243BE9380}" srcId="{8BFB42E8-0926-4261-B5DD-23379D643ED3}" destId="{186E2A2A-CFE4-49D3-8066-D81915A7C7E6}" srcOrd="1" destOrd="0" parTransId="{5EAF4FB4-7494-46AA-99F8-488984046ED9}" sibTransId="{C95C7EF4-5FBA-4089-9BEF-49392D8E86A1}"/>
    <dgm:cxn modelId="{AEAD40C0-8819-47E2-95B2-18118A1D5B79}" type="presOf" srcId="{C4BB5C24-4F11-4E3B-B00A-1EFF86B9A79E}" destId="{67DEF18F-5854-474F-959A-C05DD3EF15D6}" srcOrd="0" destOrd="0" presId="urn:microsoft.com/office/officeart/2005/8/layout/hierarchy3"/>
    <dgm:cxn modelId="{01D7F178-AA91-4513-9E78-2AD1D82358F3}" type="presOf" srcId="{E939ACE6-2632-4B73-A32E-C6AE4F64BC3A}" destId="{67DEF18F-5854-474F-959A-C05DD3EF15D6}" srcOrd="0" destOrd="1" presId="urn:microsoft.com/office/officeart/2005/8/layout/hierarchy3"/>
    <dgm:cxn modelId="{B2549399-A945-44E7-A248-1F37F7A9B31E}" type="presOf" srcId="{186E2A2A-CFE4-49D3-8066-D81915A7C7E6}" destId="{3BD40C1D-29EB-4DCF-93EB-A1409B3F0EF3}" srcOrd="0" destOrd="0" presId="urn:microsoft.com/office/officeart/2005/8/layout/hierarchy3"/>
    <dgm:cxn modelId="{038E2A4A-9361-47F2-B1D9-0E5B7D0CFBE5}" type="presOf" srcId="{6CEB9CCF-CC53-46F4-9ED6-3692ECDE2B19}" destId="{B4C377C3-DEF5-4E48-BA1A-C48AA220A97A}" srcOrd="0" destOrd="0" presId="urn:microsoft.com/office/officeart/2005/8/layout/hierarchy3"/>
    <dgm:cxn modelId="{5FDC0D0B-3A30-4AB0-BA25-1000A1B2BAA8}" srcId="{8BFB42E8-0926-4261-B5DD-23379D643ED3}" destId="{DC3538B6-222A-4910-9678-3ED4E49A12A5}" srcOrd="0" destOrd="0" parTransId="{715CE6C6-2470-49ED-A8E9-F934BDF1DCF5}" sibTransId="{81307AE1-CD4F-4BA1-9833-C29913795F5D}"/>
    <dgm:cxn modelId="{2643DF9E-173C-4242-BDC7-9721EEF3F737}" srcId="{C4BB5C24-4F11-4E3B-B00A-1EFF86B9A79E}" destId="{E939ACE6-2632-4B73-A32E-C6AE4F64BC3A}" srcOrd="0" destOrd="0" parTransId="{409E5935-DEB5-4EC3-BD77-529DC56FA255}" sibTransId="{5CAE5932-3D5E-4C7F-9D38-B1A94268D7A0}"/>
    <dgm:cxn modelId="{ECB7C269-36AC-4103-A00A-897D6AED1FF2}" type="presOf" srcId="{8BFB42E8-0926-4261-B5DD-23379D643ED3}" destId="{9793E522-E25C-465F-B07D-DAB29861A7D5}" srcOrd="0" destOrd="0" presId="urn:microsoft.com/office/officeart/2005/8/layout/hierarchy3"/>
    <dgm:cxn modelId="{1F10D06E-E663-43F0-A98C-C71C72DF3324}" type="presOf" srcId="{186E2A2A-CFE4-49D3-8066-D81915A7C7E6}" destId="{FE121184-7A38-44FA-A138-C582851CB052}" srcOrd="1" destOrd="0" presId="urn:microsoft.com/office/officeart/2005/8/layout/hierarchy3"/>
    <dgm:cxn modelId="{440EE774-C180-4A08-9C6E-AF5F5E13952B}" type="presOf" srcId="{DC3538B6-222A-4910-9678-3ED4E49A12A5}" destId="{9BA135F9-CA44-4779-B251-CCF69A5520B7}" srcOrd="0" destOrd="0" presId="urn:microsoft.com/office/officeart/2005/8/layout/hierarchy3"/>
    <dgm:cxn modelId="{108AB6C4-4020-47E1-88F6-5DC4224FD0F9}" srcId="{DC3538B6-222A-4910-9678-3ED4E49A12A5}" destId="{C4BB5C24-4F11-4E3B-B00A-1EFF86B9A79E}" srcOrd="0" destOrd="0" parTransId="{6CEB9CCF-CC53-46F4-9ED6-3692ECDE2B19}" sibTransId="{837687F6-E335-46DC-80BF-952981C2E2F8}"/>
    <dgm:cxn modelId="{7CA072D9-E88A-414B-BF35-F6409DA55A93}" type="presParOf" srcId="{9793E522-E25C-465F-B07D-DAB29861A7D5}" destId="{BCA692D5-6D85-4241-BFEA-A76CF3308600}" srcOrd="0" destOrd="0" presId="urn:microsoft.com/office/officeart/2005/8/layout/hierarchy3"/>
    <dgm:cxn modelId="{4CBBBF66-A86C-4E7B-BB4B-B0B368F40C55}" type="presParOf" srcId="{BCA692D5-6D85-4241-BFEA-A76CF3308600}" destId="{CBBD25B4-B480-4014-8280-070F9B235CF6}" srcOrd="0" destOrd="0" presId="urn:microsoft.com/office/officeart/2005/8/layout/hierarchy3"/>
    <dgm:cxn modelId="{CD40068D-9F3B-4FD3-8B05-F00D82989BD8}" type="presParOf" srcId="{CBBD25B4-B480-4014-8280-070F9B235CF6}" destId="{9BA135F9-CA44-4779-B251-CCF69A5520B7}" srcOrd="0" destOrd="0" presId="urn:microsoft.com/office/officeart/2005/8/layout/hierarchy3"/>
    <dgm:cxn modelId="{B79AA4F3-A7C6-4A3C-BB09-C5159C8B25B9}" type="presParOf" srcId="{CBBD25B4-B480-4014-8280-070F9B235CF6}" destId="{94132CA9-5A12-4196-9CEF-1B8F166E35B2}" srcOrd="1" destOrd="0" presId="urn:microsoft.com/office/officeart/2005/8/layout/hierarchy3"/>
    <dgm:cxn modelId="{2FD9454C-A5E0-4A24-BE58-625C97B22732}" type="presParOf" srcId="{BCA692D5-6D85-4241-BFEA-A76CF3308600}" destId="{ACDC424E-200F-4778-ADE4-7CCB7836581D}" srcOrd="1" destOrd="0" presId="urn:microsoft.com/office/officeart/2005/8/layout/hierarchy3"/>
    <dgm:cxn modelId="{2BEC71BE-8FE7-420C-B261-65E8800A1F18}" type="presParOf" srcId="{ACDC424E-200F-4778-ADE4-7CCB7836581D}" destId="{B4C377C3-DEF5-4E48-BA1A-C48AA220A97A}" srcOrd="0" destOrd="0" presId="urn:microsoft.com/office/officeart/2005/8/layout/hierarchy3"/>
    <dgm:cxn modelId="{959940A5-5840-43BA-83BB-2811D9FD684C}" type="presParOf" srcId="{ACDC424E-200F-4778-ADE4-7CCB7836581D}" destId="{67DEF18F-5854-474F-959A-C05DD3EF15D6}" srcOrd="1" destOrd="0" presId="urn:microsoft.com/office/officeart/2005/8/layout/hierarchy3"/>
    <dgm:cxn modelId="{37D32E33-B7EA-41AC-9ED2-8FF6AF734A5F}" type="presParOf" srcId="{9793E522-E25C-465F-B07D-DAB29861A7D5}" destId="{D34E204F-35EA-419C-AC01-700C49F96204}" srcOrd="1" destOrd="0" presId="urn:microsoft.com/office/officeart/2005/8/layout/hierarchy3"/>
    <dgm:cxn modelId="{BDD0CCEB-7BB2-4D6C-9CE4-F9A27FD9D3B9}" type="presParOf" srcId="{D34E204F-35EA-419C-AC01-700C49F96204}" destId="{626E5A80-0A7F-4422-BC04-A7861FCCD094}" srcOrd="0" destOrd="0" presId="urn:microsoft.com/office/officeart/2005/8/layout/hierarchy3"/>
    <dgm:cxn modelId="{FD938144-6024-40DC-B923-E3A4BFACB990}" type="presParOf" srcId="{626E5A80-0A7F-4422-BC04-A7861FCCD094}" destId="{3BD40C1D-29EB-4DCF-93EB-A1409B3F0EF3}" srcOrd="0" destOrd="0" presId="urn:microsoft.com/office/officeart/2005/8/layout/hierarchy3"/>
    <dgm:cxn modelId="{5922FF64-3360-4915-A5EE-CA112FB7E476}" type="presParOf" srcId="{626E5A80-0A7F-4422-BC04-A7861FCCD094}" destId="{FE121184-7A38-44FA-A138-C582851CB052}" srcOrd="1" destOrd="0" presId="urn:microsoft.com/office/officeart/2005/8/layout/hierarchy3"/>
    <dgm:cxn modelId="{CBE1887E-8DD5-497C-B746-71B17AA69851}" type="presParOf" srcId="{D34E204F-35EA-419C-AC01-700C49F96204}" destId="{09B5F012-CB90-48EA-9557-BF0D20EA43DE}"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3F7A76-544B-40C5-9EE8-B55A8299F5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8273D95B-242A-437F-8F00-BD1506B7D598}">
      <dgm:prSet/>
      <dgm:spPr/>
      <dgm:t>
        <a:bodyPr/>
        <a:lstStyle/>
        <a:p>
          <a:pPr rtl="0"/>
          <a:r>
            <a:rPr lang="en-GB" b="1" dirty="0" smtClean="0"/>
            <a:t>Receive the information with accuracy</a:t>
          </a:r>
          <a:endParaRPr lang="en-GB" dirty="0"/>
        </a:p>
      </dgm:t>
    </dgm:pt>
    <dgm:pt modelId="{B579E285-7944-447C-8209-C574E7EE7F40}" type="parTrans" cxnId="{3A533646-9E50-4530-A3B8-441A67B93DD2}">
      <dgm:prSet/>
      <dgm:spPr/>
      <dgm:t>
        <a:bodyPr/>
        <a:lstStyle/>
        <a:p>
          <a:endParaRPr lang="en-GB"/>
        </a:p>
      </dgm:t>
    </dgm:pt>
    <dgm:pt modelId="{10A1ED65-368D-41D2-BE8D-CC577E081348}" type="sibTrans" cxnId="{3A533646-9E50-4530-A3B8-441A67B93DD2}">
      <dgm:prSet/>
      <dgm:spPr/>
      <dgm:t>
        <a:bodyPr/>
        <a:lstStyle/>
        <a:p>
          <a:endParaRPr lang="en-GB"/>
        </a:p>
      </dgm:t>
    </dgm:pt>
    <dgm:pt modelId="{13288484-65CF-4DC0-9603-4A76E7AE502D}">
      <dgm:prSet/>
      <dgm:spPr/>
      <dgm:t>
        <a:bodyPr/>
        <a:lstStyle/>
        <a:p>
          <a:pPr rtl="0"/>
          <a:r>
            <a:rPr lang="en-GB" b="1" dirty="0" smtClean="0"/>
            <a:t>Store the information with integrity beyond doubt</a:t>
          </a:r>
          <a:endParaRPr lang="en-GB" dirty="0"/>
        </a:p>
      </dgm:t>
    </dgm:pt>
    <dgm:pt modelId="{B1804B91-AC07-4F1B-9EC2-319A60523B37}" type="parTrans" cxnId="{3DA115D7-3E76-41BD-A04F-67E7FF4E33B5}">
      <dgm:prSet/>
      <dgm:spPr/>
      <dgm:t>
        <a:bodyPr/>
        <a:lstStyle/>
        <a:p>
          <a:endParaRPr lang="en-GB"/>
        </a:p>
      </dgm:t>
    </dgm:pt>
    <dgm:pt modelId="{36513973-3D56-47A6-B778-EF9CC40F35F6}" type="sibTrans" cxnId="{3DA115D7-3E76-41BD-A04F-67E7FF4E33B5}">
      <dgm:prSet/>
      <dgm:spPr/>
      <dgm:t>
        <a:bodyPr/>
        <a:lstStyle/>
        <a:p>
          <a:endParaRPr lang="en-GB"/>
        </a:p>
      </dgm:t>
    </dgm:pt>
    <dgm:pt modelId="{717F819C-7862-4CBA-A274-49BC0A22D1DA}">
      <dgm:prSet/>
      <dgm:spPr/>
      <dgm:t>
        <a:bodyPr/>
        <a:lstStyle/>
        <a:p>
          <a:pPr rtl="0"/>
          <a:r>
            <a:rPr lang="en-GB" b="1" dirty="0" smtClean="0"/>
            <a:t>Retrieve the information without  amendment</a:t>
          </a:r>
          <a:endParaRPr lang="en-GB" dirty="0"/>
        </a:p>
      </dgm:t>
    </dgm:pt>
    <dgm:pt modelId="{96CD8FE2-1CA0-4C0F-829F-32B252B43188}" type="parTrans" cxnId="{56A8FC7A-4251-47BC-842C-F9C921FAD9C3}">
      <dgm:prSet/>
      <dgm:spPr/>
      <dgm:t>
        <a:bodyPr/>
        <a:lstStyle/>
        <a:p>
          <a:endParaRPr lang="en-GB"/>
        </a:p>
      </dgm:t>
    </dgm:pt>
    <dgm:pt modelId="{BC2E0D2F-EDCA-4BD6-B842-5E40C2AA5C51}" type="sibTrans" cxnId="{56A8FC7A-4251-47BC-842C-F9C921FAD9C3}">
      <dgm:prSet/>
      <dgm:spPr/>
      <dgm:t>
        <a:bodyPr/>
        <a:lstStyle/>
        <a:p>
          <a:endParaRPr lang="en-GB"/>
        </a:p>
      </dgm:t>
    </dgm:pt>
    <dgm:pt modelId="{8A7E142D-2C86-4ACA-9145-341F03C4B3C1}">
      <dgm:prSet/>
      <dgm:spPr/>
      <dgm:t>
        <a:bodyPr/>
        <a:lstStyle/>
        <a:p>
          <a:pPr rtl="0"/>
          <a:r>
            <a:rPr lang="en-GB" b="1" dirty="0" smtClean="0"/>
            <a:t>Apply appropriate judgement in the use of the information</a:t>
          </a:r>
          <a:endParaRPr lang="en-GB" dirty="0"/>
        </a:p>
      </dgm:t>
    </dgm:pt>
    <dgm:pt modelId="{34915489-BD06-4FB3-B32E-CF3E85C27927}" type="parTrans" cxnId="{A4CA4B3E-9193-4EB1-A66F-032B9EE8FEFA}">
      <dgm:prSet/>
      <dgm:spPr/>
      <dgm:t>
        <a:bodyPr/>
        <a:lstStyle/>
        <a:p>
          <a:endParaRPr lang="en-GB"/>
        </a:p>
      </dgm:t>
    </dgm:pt>
    <dgm:pt modelId="{CED256CF-CDA3-423D-9A7C-7795190FA269}" type="sibTrans" cxnId="{A4CA4B3E-9193-4EB1-A66F-032B9EE8FEFA}">
      <dgm:prSet/>
      <dgm:spPr/>
      <dgm:t>
        <a:bodyPr/>
        <a:lstStyle/>
        <a:p>
          <a:endParaRPr lang="en-GB"/>
        </a:p>
      </dgm:t>
    </dgm:pt>
    <dgm:pt modelId="{7B264CF2-189A-49DE-BF86-7876BDBF0CD5}">
      <dgm:prSet/>
      <dgm:spPr/>
      <dgm:t>
        <a:bodyPr/>
        <a:lstStyle/>
        <a:p>
          <a:pPr rtl="0"/>
          <a:r>
            <a:rPr lang="en-GB" b="1" dirty="0" smtClean="0"/>
            <a:t>Pass the information on appropriately</a:t>
          </a:r>
          <a:endParaRPr lang="en-GB" dirty="0"/>
        </a:p>
      </dgm:t>
    </dgm:pt>
    <dgm:pt modelId="{F0574FDE-CC09-40FD-A751-0194A940A255}" type="parTrans" cxnId="{88A3FEAD-71D6-4EE1-AD1C-6C4B7F5B7F51}">
      <dgm:prSet/>
      <dgm:spPr/>
      <dgm:t>
        <a:bodyPr/>
        <a:lstStyle/>
        <a:p>
          <a:endParaRPr lang="en-GB"/>
        </a:p>
      </dgm:t>
    </dgm:pt>
    <dgm:pt modelId="{9B147E19-E350-428B-8735-C9E7D1749F70}" type="sibTrans" cxnId="{88A3FEAD-71D6-4EE1-AD1C-6C4B7F5B7F51}">
      <dgm:prSet/>
      <dgm:spPr/>
      <dgm:t>
        <a:bodyPr/>
        <a:lstStyle/>
        <a:p>
          <a:endParaRPr lang="en-GB"/>
        </a:p>
      </dgm:t>
    </dgm:pt>
    <dgm:pt modelId="{AA6926DB-D892-4F36-A164-6464F6284FA4}" type="pres">
      <dgm:prSet presAssocID="{343F7A76-544B-40C5-9EE8-B55A8299F567}" presName="linear" presStyleCnt="0">
        <dgm:presLayoutVars>
          <dgm:animLvl val="lvl"/>
          <dgm:resizeHandles val="exact"/>
        </dgm:presLayoutVars>
      </dgm:prSet>
      <dgm:spPr/>
      <dgm:t>
        <a:bodyPr/>
        <a:lstStyle/>
        <a:p>
          <a:endParaRPr lang="en-GB"/>
        </a:p>
      </dgm:t>
    </dgm:pt>
    <dgm:pt modelId="{C291E725-A6DF-448D-900D-80C4A358D329}" type="pres">
      <dgm:prSet presAssocID="{8273D95B-242A-437F-8F00-BD1506B7D598}" presName="parentText" presStyleLbl="node1" presStyleIdx="0" presStyleCnt="5" custLinFactNeighborY="-14352">
        <dgm:presLayoutVars>
          <dgm:chMax val="0"/>
          <dgm:bulletEnabled val="1"/>
        </dgm:presLayoutVars>
      </dgm:prSet>
      <dgm:spPr/>
      <dgm:t>
        <a:bodyPr/>
        <a:lstStyle/>
        <a:p>
          <a:endParaRPr lang="en-GB"/>
        </a:p>
      </dgm:t>
    </dgm:pt>
    <dgm:pt modelId="{6C930E40-35D6-440A-B0DF-557DC1977D3E}" type="pres">
      <dgm:prSet presAssocID="{10A1ED65-368D-41D2-BE8D-CC577E081348}" presName="spacer" presStyleCnt="0"/>
      <dgm:spPr/>
    </dgm:pt>
    <dgm:pt modelId="{F8D29CBE-7B60-4731-B1F4-4F28677A8841}" type="pres">
      <dgm:prSet presAssocID="{13288484-65CF-4DC0-9603-4A76E7AE502D}" presName="parentText" presStyleLbl="node1" presStyleIdx="1" presStyleCnt="5">
        <dgm:presLayoutVars>
          <dgm:chMax val="0"/>
          <dgm:bulletEnabled val="1"/>
        </dgm:presLayoutVars>
      </dgm:prSet>
      <dgm:spPr/>
      <dgm:t>
        <a:bodyPr/>
        <a:lstStyle/>
        <a:p>
          <a:endParaRPr lang="en-GB"/>
        </a:p>
      </dgm:t>
    </dgm:pt>
    <dgm:pt modelId="{65742472-1448-4F67-95BE-D0F897542CC9}" type="pres">
      <dgm:prSet presAssocID="{36513973-3D56-47A6-B778-EF9CC40F35F6}" presName="spacer" presStyleCnt="0"/>
      <dgm:spPr/>
    </dgm:pt>
    <dgm:pt modelId="{54E93B89-537B-4F4D-834F-08FC8942EF7D}" type="pres">
      <dgm:prSet presAssocID="{717F819C-7862-4CBA-A274-49BC0A22D1DA}" presName="parentText" presStyleLbl="node1" presStyleIdx="2" presStyleCnt="5">
        <dgm:presLayoutVars>
          <dgm:chMax val="0"/>
          <dgm:bulletEnabled val="1"/>
        </dgm:presLayoutVars>
      </dgm:prSet>
      <dgm:spPr/>
      <dgm:t>
        <a:bodyPr/>
        <a:lstStyle/>
        <a:p>
          <a:endParaRPr lang="en-GB"/>
        </a:p>
      </dgm:t>
    </dgm:pt>
    <dgm:pt modelId="{29B203B4-E407-48F9-A9CA-D683BB03B41A}" type="pres">
      <dgm:prSet presAssocID="{BC2E0D2F-EDCA-4BD6-B842-5E40C2AA5C51}" presName="spacer" presStyleCnt="0"/>
      <dgm:spPr/>
    </dgm:pt>
    <dgm:pt modelId="{BEC3961E-9EFB-4743-8824-39D8E0BF19F4}" type="pres">
      <dgm:prSet presAssocID="{8A7E142D-2C86-4ACA-9145-341F03C4B3C1}" presName="parentText" presStyleLbl="node1" presStyleIdx="3" presStyleCnt="5">
        <dgm:presLayoutVars>
          <dgm:chMax val="0"/>
          <dgm:bulletEnabled val="1"/>
        </dgm:presLayoutVars>
      </dgm:prSet>
      <dgm:spPr/>
      <dgm:t>
        <a:bodyPr/>
        <a:lstStyle/>
        <a:p>
          <a:endParaRPr lang="en-GB"/>
        </a:p>
      </dgm:t>
    </dgm:pt>
    <dgm:pt modelId="{E90D18DC-3784-40B7-87AC-E27D79BDB91F}" type="pres">
      <dgm:prSet presAssocID="{CED256CF-CDA3-423D-9A7C-7795190FA269}" presName="spacer" presStyleCnt="0"/>
      <dgm:spPr/>
    </dgm:pt>
    <dgm:pt modelId="{F6CAA1E5-6D08-40CC-816B-7652488DAE52}" type="pres">
      <dgm:prSet presAssocID="{7B264CF2-189A-49DE-BF86-7876BDBF0CD5}" presName="parentText" presStyleLbl="node1" presStyleIdx="4" presStyleCnt="5">
        <dgm:presLayoutVars>
          <dgm:chMax val="0"/>
          <dgm:bulletEnabled val="1"/>
        </dgm:presLayoutVars>
      </dgm:prSet>
      <dgm:spPr/>
      <dgm:t>
        <a:bodyPr/>
        <a:lstStyle/>
        <a:p>
          <a:endParaRPr lang="en-GB"/>
        </a:p>
      </dgm:t>
    </dgm:pt>
  </dgm:ptLst>
  <dgm:cxnLst>
    <dgm:cxn modelId="{3A533646-9E50-4530-A3B8-441A67B93DD2}" srcId="{343F7A76-544B-40C5-9EE8-B55A8299F567}" destId="{8273D95B-242A-437F-8F00-BD1506B7D598}" srcOrd="0" destOrd="0" parTransId="{B579E285-7944-447C-8209-C574E7EE7F40}" sibTransId="{10A1ED65-368D-41D2-BE8D-CC577E081348}"/>
    <dgm:cxn modelId="{88A3FEAD-71D6-4EE1-AD1C-6C4B7F5B7F51}" srcId="{343F7A76-544B-40C5-9EE8-B55A8299F567}" destId="{7B264CF2-189A-49DE-BF86-7876BDBF0CD5}" srcOrd="4" destOrd="0" parTransId="{F0574FDE-CC09-40FD-A751-0194A940A255}" sibTransId="{9B147E19-E350-428B-8735-C9E7D1749F70}"/>
    <dgm:cxn modelId="{A4CA4B3E-9193-4EB1-A66F-032B9EE8FEFA}" srcId="{343F7A76-544B-40C5-9EE8-B55A8299F567}" destId="{8A7E142D-2C86-4ACA-9145-341F03C4B3C1}" srcOrd="3" destOrd="0" parTransId="{34915489-BD06-4FB3-B32E-CF3E85C27927}" sibTransId="{CED256CF-CDA3-423D-9A7C-7795190FA269}"/>
    <dgm:cxn modelId="{B2DA7C7B-78C1-47B3-A493-F1C10D510EFE}" type="presOf" srcId="{8273D95B-242A-437F-8F00-BD1506B7D598}" destId="{C291E725-A6DF-448D-900D-80C4A358D329}" srcOrd="0" destOrd="0" presId="urn:microsoft.com/office/officeart/2005/8/layout/vList2"/>
    <dgm:cxn modelId="{DB4AF46C-935C-4AB1-B7F6-1EBBAD3E5C43}" type="presOf" srcId="{7B264CF2-189A-49DE-BF86-7876BDBF0CD5}" destId="{F6CAA1E5-6D08-40CC-816B-7652488DAE52}" srcOrd="0" destOrd="0" presId="urn:microsoft.com/office/officeart/2005/8/layout/vList2"/>
    <dgm:cxn modelId="{B8EF3A5A-6398-4C1F-9BAF-DC8CE493680A}" type="presOf" srcId="{343F7A76-544B-40C5-9EE8-B55A8299F567}" destId="{AA6926DB-D892-4F36-A164-6464F6284FA4}" srcOrd="0" destOrd="0" presId="urn:microsoft.com/office/officeart/2005/8/layout/vList2"/>
    <dgm:cxn modelId="{0E9F173C-E969-4799-912A-D5DF703DC89E}" type="presOf" srcId="{717F819C-7862-4CBA-A274-49BC0A22D1DA}" destId="{54E93B89-537B-4F4D-834F-08FC8942EF7D}" srcOrd="0" destOrd="0" presId="urn:microsoft.com/office/officeart/2005/8/layout/vList2"/>
    <dgm:cxn modelId="{3DA115D7-3E76-41BD-A04F-67E7FF4E33B5}" srcId="{343F7A76-544B-40C5-9EE8-B55A8299F567}" destId="{13288484-65CF-4DC0-9603-4A76E7AE502D}" srcOrd="1" destOrd="0" parTransId="{B1804B91-AC07-4F1B-9EC2-319A60523B37}" sibTransId="{36513973-3D56-47A6-B778-EF9CC40F35F6}"/>
    <dgm:cxn modelId="{56A8FC7A-4251-47BC-842C-F9C921FAD9C3}" srcId="{343F7A76-544B-40C5-9EE8-B55A8299F567}" destId="{717F819C-7862-4CBA-A274-49BC0A22D1DA}" srcOrd="2" destOrd="0" parTransId="{96CD8FE2-1CA0-4C0F-829F-32B252B43188}" sibTransId="{BC2E0D2F-EDCA-4BD6-B842-5E40C2AA5C51}"/>
    <dgm:cxn modelId="{B8471694-9908-4EF0-8FA0-F2C0550708EF}" type="presOf" srcId="{13288484-65CF-4DC0-9603-4A76E7AE502D}" destId="{F8D29CBE-7B60-4731-B1F4-4F28677A8841}" srcOrd="0" destOrd="0" presId="urn:microsoft.com/office/officeart/2005/8/layout/vList2"/>
    <dgm:cxn modelId="{197E5142-30B4-4FD9-97B6-DFD61C53E6DA}" type="presOf" srcId="{8A7E142D-2C86-4ACA-9145-341F03C4B3C1}" destId="{BEC3961E-9EFB-4743-8824-39D8E0BF19F4}" srcOrd="0" destOrd="0" presId="urn:microsoft.com/office/officeart/2005/8/layout/vList2"/>
    <dgm:cxn modelId="{E0991466-D608-4E61-B90B-66EAA38D7BBA}" type="presParOf" srcId="{AA6926DB-D892-4F36-A164-6464F6284FA4}" destId="{C291E725-A6DF-448D-900D-80C4A358D329}" srcOrd="0" destOrd="0" presId="urn:microsoft.com/office/officeart/2005/8/layout/vList2"/>
    <dgm:cxn modelId="{142C9875-8D16-4468-B7CB-8B35D9819B2A}" type="presParOf" srcId="{AA6926DB-D892-4F36-A164-6464F6284FA4}" destId="{6C930E40-35D6-440A-B0DF-557DC1977D3E}" srcOrd="1" destOrd="0" presId="urn:microsoft.com/office/officeart/2005/8/layout/vList2"/>
    <dgm:cxn modelId="{05225027-DE72-4479-89E5-A6A067275C52}" type="presParOf" srcId="{AA6926DB-D892-4F36-A164-6464F6284FA4}" destId="{F8D29CBE-7B60-4731-B1F4-4F28677A8841}" srcOrd="2" destOrd="0" presId="urn:microsoft.com/office/officeart/2005/8/layout/vList2"/>
    <dgm:cxn modelId="{1D54EB05-B6D0-4695-8E57-7456CE7A2E86}" type="presParOf" srcId="{AA6926DB-D892-4F36-A164-6464F6284FA4}" destId="{65742472-1448-4F67-95BE-D0F897542CC9}" srcOrd="3" destOrd="0" presId="urn:microsoft.com/office/officeart/2005/8/layout/vList2"/>
    <dgm:cxn modelId="{74837623-DD2C-4418-AD47-3294BD633C55}" type="presParOf" srcId="{AA6926DB-D892-4F36-A164-6464F6284FA4}" destId="{54E93B89-537B-4F4D-834F-08FC8942EF7D}" srcOrd="4" destOrd="0" presId="urn:microsoft.com/office/officeart/2005/8/layout/vList2"/>
    <dgm:cxn modelId="{A3B14394-6621-484E-806E-DBDF79AD2ACD}" type="presParOf" srcId="{AA6926DB-D892-4F36-A164-6464F6284FA4}" destId="{29B203B4-E407-48F9-A9CA-D683BB03B41A}" srcOrd="5" destOrd="0" presId="urn:microsoft.com/office/officeart/2005/8/layout/vList2"/>
    <dgm:cxn modelId="{576E4FAD-7898-4EF0-AFDB-4406DBD4F6D2}" type="presParOf" srcId="{AA6926DB-D892-4F36-A164-6464F6284FA4}" destId="{BEC3961E-9EFB-4743-8824-39D8E0BF19F4}" srcOrd="6" destOrd="0" presId="urn:microsoft.com/office/officeart/2005/8/layout/vList2"/>
    <dgm:cxn modelId="{43D6F63D-88DF-49C2-AEC7-B0E20F6AC1CC}" type="presParOf" srcId="{AA6926DB-D892-4F36-A164-6464F6284FA4}" destId="{E90D18DC-3784-40B7-87AC-E27D79BDB91F}" srcOrd="7" destOrd="0" presId="urn:microsoft.com/office/officeart/2005/8/layout/vList2"/>
    <dgm:cxn modelId="{DB884A3E-F327-4C4C-8336-B80F2FEDBF8B}" type="presParOf" srcId="{AA6926DB-D892-4F36-A164-6464F6284FA4}" destId="{F6CAA1E5-6D08-40CC-816B-7652488DAE5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869282-07B8-467F-9E52-EFE6B441F2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C318F2A-CE9D-4EAA-ADA9-C25D128FA87F}">
      <dgm:prSet/>
      <dgm:spPr/>
      <dgm:t>
        <a:bodyPr/>
        <a:lstStyle/>
        <a:p>
          <a:pPr rtl="0"/>
          <a:r>
            <a:rPr lang="en-GB" dirty="0" smtClean="0"/>
            <a:t>Advocacy and Partnership</a:t>
          </a:r>
          <a:endParaRPr lang="en-GB" dirty="0"/>
        </a:p>
      </dgm:t>
    </dgm:pt>
    <dgm:pt modelId="{A6CED3BF-1D7D-42FE-AB64-91FEA0235F38}" type="parTrans" cxnId="{FF202403-99E4-4CBE-8C8C-0E7107A82FE7}">
      <dgm:prSet/>
      <dgm:spPr/>
      <dgm:t>
        <a:bodyPr/>
        <a:lstStyle/>
        <a:p>
          <a:endParaRPr lang="en-GB"/>
        </a:p>
      </dgm:t>
    </dgm:pt>
    <dgm:pt modelId="{CF1DFD15-08BD-4B67-B35E-A934E2DFAFEB}" type="sibTrans" cxnId="{FF202403-99E4-4CBE-8C8C-0E7107A82FE7}">
      <dgm:prSet/>
      <dgm:spPr/>
      <dgm:t>
        <a:bodyPr/>
        <a:lstStyle/>
        <a:p>
          <a:endParaRPr lang="en-GB"/>
        </a:p>
      </dgm:t>
    </dgm:pt>
    <dgm:pt modelId="{7346DFB6-6A77-4727-BE3D-DA758072CEBE}">
      <dgm:prSet/>
      <dgm:spPr/>
      <dgm:t>
        <a:bodyPr/>
        <a:lstStyle/>
        <a:p>
          <a:pPr rtl="0"/>
          <a:r>
            <a:rPr lang="en-GB" dirty="0" smtClean="0"/>
            <a:t>Business Processes</a:t>
          </a:r>
          <a:endParaRPr lang="en-GB" dirty="0"/>
        </a:p>
      </dgm:t>
    </dgm:pt>
    <dgm:pt modelId="{E60BF1B3-0AD7-4DF8-9F8B-2F1EAD85CFF5}" type="parTrans" cxnId="{CB0B4399-D57F-491B-849D-43FC28CABDC9}">
      <dgm:prSet/>
      <dgm:spPr/>
      <dgm:t>
        <a:bodyPr/>
        <a:lstStyle/>
        <a:p>
          <a:endParaRPr lang="en-GB"/>
        </a:p>
      </dgm:t>
    </dgm:pt>
    <dgm:pt modelId="{09746C0C-F7B4-4391-B736-9380A4CF69DA}" type="sibTrans" cxnId="{CB0B4399-D57F-491B-849D-43FC28CABDC9}">
      <dgm:prSet/>
      <dgm:spPr/>
      <dgm:t>
        <a:bodyPr/>
        <a:lstStyle/>
        <a:p>
          <a:endParaRPr lang="en-GB"/>
        </a:p>
      </dgm:t>
    </dgm:pt>
    <dgm:pt modelId="{6F6ADAFB-3E21-47DC-9E64-C192694808EE}">
      <dgm:prSet/>
      <dgm:spPr/>
      <dgm:t>
        <a:bodyPr/>
        <a:lstStyle/>
        <a:p>
          <a:pPr rtl="0"/>
          <a:r>
            <a:rPr lang="en-GB" dirty="0" smtClean="0"/>
            <a:t>Collections</a:t>
          </a:r>
          <a:endParaRPr lang="en-GB" dirty="0"/>
        </a:p>
      </dgm:t>
    </dgm:pt>
    <dgm:pt modelId="{C0532185-E1ED-4932-AE07-60447B1FFEB5}" type="parTrans" cxnId="{AC503CE0-3938-414B-BEE3-D7D8E59E0048}">
      <dgm:prSet/>
      <dgm:spPr/>
      <dgm:t>
        <a:bodyPr/>
        <a:lstStyle/>
        <a:p>
          <a:endParaRPr lang="en-GB"/>
        </a:p>
      </dgm:t>
    </dgm:pt>
    <dgm:pt modelId="{CFDA65C8-61D8-4CAB-B6CB-35693816C757}" type="sibTrans" cxnId="{AC503CE0-3938-414B-BEE3-D7D8E59E0048}">
      <dgm:prSet/>
      <dgm:spPr/>
      <dgm:t>
        <a:bodyPr/>
        <a:lstStyle/>
        <a:p>
          <a:endParaRPr lang="en-GB"/>
        </a:p>
      </dgm:t>
    </dgm:pt>
    <dgm:pt modelId="{F7B17090-0F13-436F-B1DF-0B760A48D2DD}">
      <dgm:prSet/>
      <dgm:spPr/>
      <dgm:t>
        <a:bodyPr/>
        <a:lstStyle/>
        <a:p>
          <a:pPr rtl="0"/>
          <a:r>
            <a:rPr lang="en-GB" dirty="0" smtClean="0"/>
            <a:t>Digital Library</a:t>
          </a:r>
          <a:endParaRPr lang="en-GB" dirty="0"/>
        </a:p>
      </dgm:t>
    </dgm:pt>
    <dgm:pt modelId="{F6F86472-F09F-408E-B125-A2916BB9CE53}" type="parTrans" cxnId="{209D62EE-3575-4DA4-8038-4AA1713A86B5}">
      <dgm:prSet/>
      <dgm:spPr/>
      <dgm:t>
        <a:bodyPr/>
        <a:lstStyle/>
        <a:p>
          <a:endParaRPr lang="en-GB"/>
        </a:p>
      </dgm:t>
    </dgm:pt>
    <dgm:pt modelId="{2A7E0CD7-834E-4C71-A281-BB49DBF83287}" type="sibTrans" cxnId="{209D62EE-3575-4DA4-8038-4AA1713A86B5}">
      <dgm:prSet/>
      <dgm:spPr/>
      <dgm:t>
        <a:bodyPr/>
        <a:lstStyle/>
        <a:p>
          <a:endParaRPr lang="en-GB"/>
        </a:p>
      </dgm:t>
    </dgm:pt>
    <dgm:pt modelId="{F2FD7869-866B-4619-8932-27286E35009D}">
      <dgm:prSet/>
      <dgm:spPr/>
      <dgm:t>
        <a:bodyPr/>
        <a:lstStyle/>
        <a:p>
          <a:pPr rtl="0"/>
          <a:r>
            <a:rPr lang="en-GB" dirty="0" smtClean="0"/>
            <a:t>Estates</a:t>
          </a:r>
          <a:endParaRPr lang="en-GB" dirty="0"/>
        </a:p>
      </dgm:t>
    </dgm:pt>
    <dgm:pt modelId="{B648D231-6870-4C57-A3E1-1F9EA3815CB1}" type="parTrans" cxnId="{EBD2F5BE-4D40-45A6-B365-9DA097566DFE}">
      <dgm:prSet/>
      <dgm:spPr/>
      <dgm:t>
        <a:bodyPr/>
        <a:lstStyle/>
        <a:p>
          <a:endParaRPr lang="en-GB"/>
        </a:p>
      </dgm:t>
    </dgm:pt>
    <dgm:pt modelId="{97A4D9A9-CCDC-4612-9C43-B34C5272E91C}" type="sibTrans" cxnId="{EBD2F5BE-4D40-45A6-B365-9DA097566DFE}">
      <dgm:prSet/>
      <dgm:spPr/>
      <dgm:t>
        <a:bodyPr/>
        <a:lstStyle/>
        <a:p>
          <a:endParaRPr lang="en-GB"/>
        </a:p>
      </dgm:t>
    </dgm:pt>
    <dgm:pt modelId="{0D810955-32D1-4BEF-AEAB-D19CEB4F2973}">
      <dgm:prSet/>
      <dgm:spPr/>
      <dgm:t>
        <a:bodyPr/>
        <a:lstStyle/>
        <a:p>
          <a:pPr rtl="0"/>
          <a:r>
            <a:rPr lang="en-GB" dirty="0" smtClean="0"/>
            <a:t>Fundraising – with whom?</a:t>
          </a:r>
          <a:endParaRPr lang="en-GB" dirty="0"/>
        </a:p>
      </dgm:t>
    </dgm:pt>
    <dgm:pt modelId="{6AC407AE-DCC2-42DB-91F1-838355B8959C}" type="parTrans" cxnId="{A6E2FEDD-3A07-4773-A14E-214BD56052FD}">
      <dgm:prSet/>
      <dgm:spPr/>
      <dgm:t>
        <a:bodyPr/>
        <a:lstStyle/>
        <a:p>
          <a:endParaRPr lang="en-GB"/>
        </a:p>
      </dgm:t>
    </dgm:pt>
    <dgm:pt modelId="{C595EA1A-6FEB-465C-988E-5F0631B0DC09}" type="sibTrans" cxnId="{A6E2FEDD-3A07-4773-A14E-214BD56052FD}">
      <dgm:prSet/>
      <dgm:spPr/>
      <dgm:t>
        <a:bodyPr/>
        <a:lstStyle/>
        <a:p>
          <a:endParaRPr lang="en-GB"/>
        </a:p>
      </dgm:t>
    </dgm:pt>
    <dgm:pt modelId="{AE5D8F0E-36BF-44F7-8AA9-0931D0ECC736}">
      <dgm:prSet/>
      <dgm:spPr/>
      <dgm:t>
        <a:bodyPr/>
        <a:lstStyle/>
        <a:p>
          <a:pPr rtl="0"/>
          <a:r>
            <a:rPr lang="en-GB" dirty="0" smtClean="0"/>
            <a:t>Resource Discovery</a:t>
          </a:r>
          <a:endParaRPr lang="en-GB" dirty="0"/>
        </a:p>
      </dgm:t>
    </dgm:pt>
    <dgm:pt modelId="{8E58D84A-BDD3-4395-8437-BC5AA465A835}" type="parTrans" cxnId="{9927595E-8CB3-44D5-9C88-0656B6133EC5}">
      <dgm:prSet/>
      <dgm:spPr/>
      <dgm:t>
        <a:bodyPr/>
        <a:lstStyle/>
        <a:p>
          <a:endParaRPr lang="en-GB"/>
        </a:p>
      </dgm:t>
    </dgm:pt>
    <dgm:pt modelId="{A4AF5B09-1A59-4A41-90D3-1F04B6210A87}" type="sibTrans" cxnId="{9927595E-8CB3-44D5-9C88-0656B6133EC5}">
      <dgm:prSet/>
      <dgm:spPr/>
      <dgm:t>
        <a:bodyPr/>
        <a:lstStyle/>
        <a:p>
          <a:endParaRPr lang="en-GB"/>
        </a:p>
      </dgm:t>
    </dgm:pt>
    <dgm:pt modelId="{7442F9A3-830E-40DA-A8EE-BFC05ADA829E}">
      <dgm:prSet/>
      <dgm:spPr/>
      <dgm:t>
        <a:bodyPr/>
        <a:lstStyle/>
        <a:p>
          <a:pPr rtl="0"/>
          <a:r>
            <a:rPr lang="en-GB" dirty="0" smtClean="0"/>
            <a:t>Staffing</a:t>
          </a:r>
          <a:endParaRPr lang="en-GB" dirty="0"/>
        </a:p>
      </dgm:t>
    </dgm:pt>
    <dgm:pt modelId="{0056BC80-972D-4EBD-A97C-98CE7E7556CF}" type="parTrans" cxnId="{90699716-6353-4D37-B2D2-485E4825424B}">
      <dgm:prSet/>
      <dgm:spPr/>
      <dgm:t>
        <a:bodyPr/>
        <a:lstStyle/>
        <a:p>
          <a:endParaRPr lang="en-GB"/>
        </a:p>
      </dgm:t>
    </dgm:pt>
    <dgm:pt modelId="{C2F5FC2F-293F-4379-9DF5-2978E7D17072}" type="sibTrans" cxnId="{90699716-6353-4D37-B2D2-485E4825424B}">
      <dgm:prSet/>
      <dgm:spPr/>
      <dgm:t>
        <a:bodyPr/>
        <a:lstStyle/>
        <a:p>
          <a:endParaRPr lang="en-GB"/>
        </a:p>
      </dgm:t>
    </dgm:pt>
    <dgm:pt modelId="{BEEC2C7A-FEB4-444E-B8B8-DF38E7070613}">
      <dgm:prSet/>
      <dgm:spPr/>
      <dgm:t>
        <a:bodyPr/>
        <a:lstStyle/>
        <a:p>
          <a:pPr rtl="0"/>
          <a:r>
            <a:rPr lang="en-GB" dirty="0" smtClean="0"/>
            <a:t>Storage</a:t>
          </a:r>
          <a:endParaRPr lang="en-GB" dirty="0"/>
        </a:p>
      </dgm:t>
    </dgm:pt>
    <dgm:pt modelId="{02738BDB-1222-4ED0-BD79-424338502D41}" type="parTrans" cxnId="{0F2D2F74-4E94-4F2E-8394-D7E2AC1D77CC}">
      <dgm:prSet/>
      <dgm:spPr/>
      <dgm:t>
        <a:bodyPr/>
        <a:lstStyle/>
        <a:p>
          <a:endParaRPr lang="en-GB"/>
        </a:p>
      </dgm:t>
    </dgm:pt>
    <dgm:pt modelId="{183FE499-D2D9-428F-8E97-59AD29E5C251}" type="sibTrans" cxnId="{0F2D2F74-4E94-4F2E-8394-D7E2AC1D77CC}">
      <dgm:prSet/>
      <dgm:spPr/>
      <dgm:t>
        <a:bodyPr/>
        <a:lstStyle/>
        <a:p>
          <a:endParaRPr lang="en-GB"/>
        </a:p>
      </dgm:t>
    </dgm:pt>
    <dgm:pt modelId="{1D5A5883-FA44-4298-B01B-7B263380F181}">
      <dgm:prSet/>
      <dgm:spPr/>
      <dgm:t>
        <a:bodyPr/>
        <a:lstStyle/>
        <a:p>
          <a:pPr rtl="0"/>
          <a:r>
            <a:rPr lang="en-GB" dirty="0" smtClean="0"/>
            <a:t>User support</a:t>
          </a:r>
          <a:endParaRPr lang="en-GB" dirty="0"/>
        </a:p>
      </dgm:t>
    </dgm:pt>
    <dgm:pt modelId="{B9341BDE-B7A7-4144-9A57-3D2CF0DCB003}" type="parTrans" cxnId="{897D1B58-1E0F-463C-89C0-7ED8E1D54B70}">
      <dgm:prSet/>
      <dgm:spPr/>
      <dgm:t>
        <a:bodyPr/>
        <a:lstStyle/>
        <a:p>
          <a:endParaRPr lang="en-GB"/>
        </a:p>
      </dgm:t>
    </dgm:pt>
    <dgm:pt modelId="{827DBACE-8A9C-4110-BB05-2039D14C080A}" type="sibTrans" cxnId="{897D1B58-1E0F-463C-89C0-7ED8E1D54B70}">
      <dgm:prSet/>
      <dgm:spPr/>
      <dgm:t>
        <a:bodyPr/>
        <a:lstStyle/>
        <a:p>
          <a:endParaRPr lang="en-GB"/>
        </a:p>
      </dgm:t>
    </dgm:pt>
    <dgm:pt modelId="{0F03BCDA-EF94-406B-875B-607D06D9FE7F}" type="pres">
      <dgm:prSet presAssocID="{97869282-07B8-467F-9E52-EFE6B441F2A0}" presName="linear" presStyleCnt="0">
        <dgm:presLayoutVars>
          <dgm:animLvl val="lvl"/>
          <dgm:resizeHandles val="exact"/>
        </dgm:presLayoutVars>
      </dgm:prSet>
      <dgm:spPr/>
      <dgm:t>
        <a:bodyPr/>
        <a:lstStyle/>
        <a:p>
          <a:endParaRPr lang="en-GB"/>
        </a:p>
      </dgm:t>
    </dgm:pt>
    <dgm:pt modelId="{A3205532-321B-4918-9A1A-14E3B9DF0155}" type="pres">
      <dgm:prSet presAssocID="{5C318F2A-CE9D-4EAA-ADA9-C25D128FA87F}" presName="parentText" presStyleLbl="node1" presStyleIdx="0" presStyleCnt="10">
        <dgm:presLayoutVars>
          <dgm:chMax val="0"/>
          <dgm:bulletEnabled val="1"/>
        </dgm:presLayoutVars>
      </dgm:prSet>
      <dgm:spPr/>
      <dgm:t>
        <a:bodyPr/>
        <a:lstStyle/>
        <a:p>
          <a:endParaRPr lang="en-GB"/>
        </a:p>
      </dgm:t>
    </dgm:pt>
    <dgm:pt modelId="{2BD923FE-906C-4972-9EC6-5B9A6FB56AB0}" type="pres">
      <dgm:prSet presAssocID="{CF1DFD15-08BD-4B67-B35E-A934E2DFAFEB}" presName="spacer" presStyleCnt="0"/>
      <dgm:spPr/>
    </dgm:pt>
    <dgm:pt modelId="{B68C2158-9FC6-42B6-92C3-DC4796495D42}" type="pres">
      <dgm:prSet presAssocID="{7346DFB6-6A77-4727-BE3D-DA758072CEBE}" presName="parentText" presStyleLbl="node1" presStyleIdx="1" presStyleCnt="10">
        <dgm:presLayoutVars>
          <dgm:chMax val="0"/>
          <dgm:bulletEnabled val="1"/>
        </dgm:presLayoutVars>
      </dgm:prSet>
      <dgm:spPr/>
      <dgm:t>
        <a:bodyPr/>
        <a:lstStyle/>
        <a:p>
          <a:endParaRPr lang="en-GB"/>
        </a:p>
      </dgm:t>
    </dgm:pt>
    <dgm:pt modelId="{DFF57DBD-C669-41E6-AEB6-01AC28D2266B}" type="pres">
      <dgm:prSet presAssocID="{09746C0C-F7B4-4391-B736-9380A4CF69DA}" presName="spacer" presStyleCnt="0"/>
      <dgm:spPr/>
    </dgm:pt>
    <dgm:pt modelId="{0D2480E7-602B-49A1-A72B-B11DFBCF8167}" type="pres">
      <dgm:prSet presAssocID="{6F6ADAFB-3E21-47DC-9E64-C192694808EE}" presName="parentText" presStyleLbl="node1" presStyleIdx="2" presStyleCnt="10">
        <dgm:presLayoutVars>
          <dgm:chMax val="0"/>
          <dgm:bulletEnabled val="1"/>
        </dgm:presLayoutVars>
      </dgm:prSet>
      <dgm:spPr/>
      <dgm:t>
        <a:bodyPr/>
        <a:lstStyle/>
        <a:p>
          <a:endParaRPr lang="en-GB"/>
        </a:p>
      </dgm:t>
    </dgm:pt>
    <dgm:pt modelId="{B50953C5-3A08-4734-B54E-3CC7A0A7D957}" type="pres">
      <dgm:prSet presAssocID="{CFDA65C8-61D8-4CAB-B6CB-35693816C757}" presName="spacer" presStyleCnt="0"/>
      <dgm:spPr/>
    </dgm:pt>
    <dgm:pt modelId="{DCD7F212-E480-4F93-B2D0-006CF101C7FE}" type="pres">
      <dgm:prSet presAssocID="{F7B17090-0F13-436F-B1DF-0B760A48D2DD}" presName="parentText" presStyleLbl="node1" presStyleIdx="3" presStyleCnt="10">
        <dgm:presLayoutVars>
          <dgm:chMax val="0"/>
          <dgm:bulletEnabled val="1"/>
        </dgm:presLayoutVars>
      </dgm:prSet>
      <dgm:spPr/>
      <dgm:t>
        <a:bodyPr/>
        <a:lstStyle/>
        <a:p>
          <a:endParaRPr lang="en-GB"/>
        </a:p>
      </dgm:t>
    </dgm:pt>
    <dgm:pt modelId="{3893246F-68C8-444A-BC55-6C8E0CD168AD}" type="pres">
      <dgm:prSet presAssocID="{2A7E0CD7-834E-4C71-A281-BB49DBF83287}" presName="spacer" presStyleCnt="0"/>
      <dgm:spPr/>
    </dgm:pt>
    <dgm:pt modelId="{41479967-E3DC-4A0C-81C6-EDFF7B824D1C}" type="pres">
      <dgm:prSet presAssocID="{F2FD7869-866B-4619-8932-27286E35009D}" presName="parentText" presStyleLbl="node1" presStyleIdx="4" presStyleCnt="10">
        <dgm:presLayoutVars>
          <dgm:chMax val="0"/>
          <dgm:bulletEnabled val="1"/>
        </dgm:presLayoutVars>
      </dgm:prSet>
      <dgm:spPr/>
      <dgm:t>
        <a:bodyPr/>
        <a:lstStyle/>
        <a:p>
          <a:endParaRPr lang="en-GB"/>
        </a:p>
      </dgm:t>
    </dgm:pt>
    <dgm:pt modelId="{C2796E50-082F-48A9-B567-01427701CDB7}" type="pres">
      <dgm:prSet presAssocID="{97A4D9A9-CCDC-4612-9C43-B34C5272E91C}" presName="spacer" presStyleCnt="0"/>
      <dgm:spPr/>
    </dgm:pt>
    <dgm:pt modelId="{6C60A37B-16DD-4026-858E-4D689917D7AF}" type="pres">
      <dgm:prSet presAssocID="{0D810955-32D1-4BEF-AEAB-D19CEB4F2973}" presName="parentText" presStyleLbl="node1" presStyleIdx="5" presStyleCnt="10">
        <dgm:presLayoutVars>
          <dgm:chMax val="0"/>
          <dgm:bulletEnabled val="1"/>
        </dgm:presLayoutVars>
      </dgm:prSet>
      <dgm:spPr/>
      <dgm:t>
        <a:bodyPr/>
        <a:lstStyle/>
        <a:p>
          <a:endParaRPr lang="en-GB"/>
        </a:p>
      </dgm:t>
    </dgm:pt>
    <dgm:pt modelId="{1CC34973-7A9E-41C2-B1E1-759ACFD80EB3}" type="pres">
      <dgm:prSet presAssocID="{C595EA1A-6FEB-465C-988E-5F0631B0DC09}" presName="spacer" presStyleCnt="0"/>
      <dgm:spPr/>
    </dgm:pt>
    <dgm:pt modelId="{5F342ECA-B4E3-4EA8-A2E0-0A2913EA3848}" type="pres">
      <dgm:prSet presAssocID="{AE5D8F0E-36BF-44F7-8AA9-0931D0ECC736}" presName="parentText" presStyleLbl="node1" presStyleIdx="6" presStyleCnt="10">
        <dgm:presLayoutVars>
          <dgm:chMax val="0"/>
          <dgm:bulletEnabled val="1"/>
        </dgm:presLayoutVars>
      </dgm:prSet>
      <dgm:spPr/>
      <dgm:t>
        <a:bodyPr/>
        <a:lstStyle/>
        <a:p>
          <a:endParaRPr lang="en-GB"/>
        </a:p>
      </dgm:t>
    </dgm:pt>
    <dgm:pt modelId="{0F10BB61-7B1E-422A-90F2-992D1D8CE13F}" type="pres">
      <dgm:prSet presAssocID="{A4AF5B09-1A59-4A41-90D3-1F04B6210A87}" presName="spacer" presStyleCnt="0"/>
      <dgm:spPr/>
    </dgm:pt>
    <dgm:pt modelId="{180B7041-591F-44FD-A8D4-0A7A1C24EDB1}" type="pres">
      <dgm:prSet presAssocID="{7442F9A3-830E-40DA-A8EE-BFC05ADA829E}" presName="parentText" presStyleLbl="node1" presStyleIdx="7" presStyleCnt="10">
        <dgm:presLayoutVars>
          <dgm:chMax val="0"/>
          <dgm:bulletEnabled val="1"/>
        </dgm:presLayoutVars>
      </dgm:prSet>
      <dgm:spPr/>
      <dgm:t>
        <a:bodyPr/>
        <a:lstStyle/>
        <a:p>
          <a:endParaRPr lang="en-GB"/>
        </a:p>
      </dgm:t>
    </dgm:pt>
    <dgm:pt modelId="{30E6B04F-FF56-4971-B563-854ED457D55C}" type="pres">
      <dgm:prSet presAssocID="{C2F5FC2F-293F-4379-9DF5-2978E7D17072}" presName="spacer" presStyleCnt="0"/>
      <dgm:spPr/>
    </dgm:pt>
    <dgm:pt modelId="{A5A80486-A05F-4DDB-BD7A-711B89E8B988}" type="pres">
      <dgm:prSet presAssocID="{BEEC2C7A-FEB4-444E-B8B8-DF38E7070613}" presName="parentText" presStyleLbl="node1" presStyleIdx="8" presStyleCnt="10">
        <dgm:presLayoutVars>
          <dgm:chMax val="0"/>
          <dgm:bulletEnabled val="1"/>
        </dgm:presLayoutVars>
      </dgm:prSet>
      <dgm:spPr/>
      <dgm:t>
        <a:bodyPr/>
        <a:lstStyle/>
        <a:p>
          <a:endParaRPr lang="en-GB"/>
        </a:p>
      </dgm:t>
    </dgm:pt>
    <dgm:pt modelId="{F15F79E8-B8A1-4E64-B37D-7955D5F456DC}" type="pres">
      <dgm:prSet presAssocID="{183FE499-D2D9-428F-8E97-59AD29E5C251}" presName="spacer" presStyleCnt="0"/>
      <dgm:spPr/>
    </dgm:pt>
    <dgm:pt modelId="{41C4DAE1-282F-48FD-ACE6-BA3D58714FEA}" type="pres">
      <dgm:prSet presAssocID="{1D5A5883-FA44-4298-B01B-7B263380F181}" presName="parentText" presStyleLbl="node1" presStyleIdx="9" presStyleCnt="10" custLinFactNeighborX="-1527" custLinFactNeighborY="-42157">
        <dgm:presLayoutVars>
          <dgm:chMax val="0"/>
          <dgm:bulletEnabled val="1"/>
        </dgm:presLayoutVars>
      </dgm:prSet>
      <dgm:spPr/>
      <dgm:t>
        <a:bodyPr/>
        <a:lstStyle/>
        <a:p>
          <a:endParaRPr lang="en-GB"/>
        </a:p>
      </dgm:t>
    </dgm:pt>
  </dgm:ptLst>
  <dgm:cxnLst>
    <dgm:cxn modelId="{F21423CE-A887-4E2D-84C8-82B6D432ABFA}" type="presOf" srcId="{BEEC2C7A-FEB4-444E-B8B8-DF38E7070613}" destId="{A5A80486-A05F-4DDB-BD7A-711B89E8B988}" srcOrd="0" destOrd="0" presId="urn:microsoft.com/office/officeart/2005/8/layout/vList2"/>
    <dgm:cxn modelId="{B775C63B-A379-49B6-9194-64757A7567BA}" type="presOf" srcId="{1D5A5883-FA44-4298-B01B-7B263380F181}" destId="{41C4DAE1-282F-48FD-ACE6-BA3D58714FEA}" srcOrd="0" destOrd="0" presId="urn:microsoft.com/office/officeart/2005/8/layout/vList2"/>
    <dgm:cxn modelId="{F1E3DF88-2556-4791-B0B2-01F59B7FC4AB}" type="presOf" srcId="{97869282-07B8-467F-9E52-EFE6B441F2A0}" destId="{0F03BCDA-EF94-406B-875B-607D06D9FE7F}" srcOrd="0" destOrd="0" presId="urn:microsoft.com/office/officeart/2005/8/layout/vList2"/>
    <dgm:cxn modelId="{46B65AE7-AD20-4888-AFAE-1937FFD2CE36}" type="presOf" srcId="{5C318F2A-CE9D-4EAA-ADA9-C25D128FA87F}" destId="{A3205532-321B-4918-9A1A-14E3B9DF0155}" srcOrd="0" destOrd="0" presId="urn:microsoft.com/office/officeart/2005/8/layout/vList2"/>
    <dgm:cxn modelId="{DDAD0310-3740-472F-AA23-2138DBAF4BF3}" type="presOf" srcId="{0D810955-32D1-4BEF-AEAB-D19CEB4F2973}" destId="{6C60A37B-16DD-4026-858E-4D689917D7AF}" srcOrd="0" destOrd="0" presId="urn:microsoft.com/office/officeart/2005/8/layout/vList2"/>
    <dgm:cxn modelId="{9927595E-8CB3-44D5-9C88-0656B6133EC5}" srcId="{97869282-07B8-467F-9E52-EFE6B441F2A0}" destId="{AE5D8F0E-36BF-44F7-8AA9-0931D0ECC736}" srcOrd="6" destOrd="0" parTransId="{8E58D84A-BDD3-4395-8437-BC5AA465A835}" sibTransId="{A4AF5B09-1A59-4A41-90D3-1F04B6210A87}"/>
    <dgm:cxn modelId="{BF33AF0D-5F9E-451A-BD8D-9295A22E0F61}" type="presOf" srcId="{7442F9A3-830E-40DA-A8EE-BFC05ADA829E}" destId="{180B7041-591F-44FD-A8D4-0A7A1C24EDB1}" srcOrd="0" destOrd="0" presId="urn:microsoft.com/office/officeart/2005/8/layout/vList2"/>
    <dgm:cxn modelId="{C2DE64EE-F14A-4FA4-8D98-D15B55CBB971}" type="presOf" srcId="{AE5D8F0E-36BF-44F7-8AA9-0931D0ECC736}" destId="{5F342ECA-B4E3-4EA8-A2E0-0A2913EA3848}" srcOrd="0" destOrd="0" presId="urn:microsoft.com/office/officeart/2005/8/layout/vList2"/>
    <dgm:cxn modelId="{A6E2FEDD-3A07-4773-A14E-214BD56052FD}" srcId="{97869282-07B8-467F-9E52-EFE6B441F2A0}" destId="{0D810955-32D1-4BEF-AEAB-D19CEB4F2973}" srcOrd="5" destOrd="0" parTransId="{6AC407AE-DCC2-42DB-91F1-838355B8959C}" sibTransId="{C595EA1A-6FEB-465C-988E-5F0631B0DC09}"/>
    <dgm:cxn modelId="{90699716-6353-4D37-B2D2-485E4825424B}" srcId="{97869282-07B8-467F-9E52-EFE6B441F2A0}" destId="{7442F9A3-830E-40DA-A8EE-BFC05ADA829E}" srcOrd="7" destOrd="0" parTransId="{0056BC80-972D-4EBD-A97C-98CE7E7556CF}" sibTransId="{C2F5FC2F-293F-4379-9DF5-2978E7D17072}"/>
    <dgm:cxn modelId="{CA03C987-0B90-47D3-8249-89AC0D3DF482}" type="presOf" srcId="{6F6ADAFB-3E21-47DC-9E64-C192694808EE}" destId="{0D2480E7-602B-49A1-A72B-B11DFBCF8167}" srcOrd="0" destOrd="0" presId="urn:microsoft.com/office/officeart/2005/8/layout/vList2"/>
    <dgm:cxn modelId="{3BF17D80-A298-4367-BD8B-FDAA39922DE1}" type="presOf" srcId="{7346DFB6-6A77-4727-BE3D-DA758072CEBE}" destId="{B68C2158-9FC6-42B6-92C3-DC4796495D42}" srcOrd="0" destOrd="0" presId="urn:microsoft.com/office/officeart/2005/8/layout/vList2"/>
    <dgm:cxn modelId="{209D62EE-3575-4DA4-8038-4AA1713A86B5}" srcId="{97869282-07B8-467F-9E52-EFE6B441F2A0}" destId="{F7B17090-0F13-436F-B1DF-0B760A48D2DD}" srcOrd="3" destOrd="0" parTransId="{F6F86472-F09F-408E-B125-A2916BB9CE53}" sibTransId="{2A7E0CD7-834E-4C71-A281-BB49DBF83287}"/>
    <dgm:cxn modelId="{E762CF06-7445-4C8A-A4C9-2171BF42CE02}" type="presOf" srcId="{F2FD7869-866B-4619-8932-27286E35009D}" destId="{41479967-E3DC-4A0C-81C6-EDFF7B824D1C}" srcOrd="0" destOrd="0" presId="urn:microsoft.com/office/officeart/2005/8/layout/vList2"/>
    <dgm:cxn modelId="{CB0B4399-D57F-491B-849D-43FC28CABDC9}" srcId="{97869282-07B8-467F-9E52-EFE6B441F2A0}" destId="{7346DFB6-6A77-4727-BE3D-DA758072CEBE}" srcOrd="1" destOrd="0" parTransId="{E60BF1B3-0AD7-4DF8-9F8B-2F1EAD85CFF5}" sibTransId="{09746C0C-F7B4-4391-B736-9380A4CF69DA}"/>
    <dgm:cxn modelId="{EBD2F5BE-4D40-45A6-B365-9DA097566DFE}" srcId="{97869282-07B8-467F-9E52-EFE6B441F2A0}" destId="{F2FD7869-866B-4619-8932-27286E35009D}" srcOrd="4" destOrd="0" parTransId="{B648D231-6870-4C57-A3E1-1F9EA3815CB1}" sibTransId="{97A4D9A9-CCDC-4612-9C43-B34C5272E91C}"/>
    <dgm:cxn modelId="{AC503CE0-3938-414B-BEE3-D7D8E59E0048}" srcId="{97869282-07B8-467F-9E52-EFE6B441F2A0}" destId="{6F6ADAFB-3E21-47DC-9E64-C192694808EE}" srcOrd="2" destOrd="0" parTransId="{C0532185-E1ED-4932-AE07-60447B1FFEB5}" sibTransId="{CFDA65C8-61D8-4CAB-B6CB-35693816C757}"/>
    <dgm:cxn modelId="{0F2D2F74-4E94-4F2E-8394-D7E2AC1D77CC}" srcId="{97869282-07B8-467F-9E52-EFE6B441F2A0}" destId="{BEEC2C7A-FEB4-444E-B8B8-DF38E7070613}" srcOrd="8" destOrd="0" parTransId="{02738BDB-1222-4ED0-BD79-424338502D41}" sibTransId="{183FE499-D2D9-428F-8E97-59AD29E5C251}"/>
    <dgm:cxn modelId="{897D1B58-1E0F-463C-89C0-7ED8E1D54B70}" srcId="{97869282-07B8-467F-9E52-EFE6B441F2A0}" destId="{1D5A5883-FA44-4298-B01B-7B263380F181}" srcOrd="9" destOrd="0" parTransId="{B9341BDE-B7A7-4144-9A57-3D2CF0DCB003}" sibTransId="{827DBACE-8A9C-4110-BB05-2039D14C080A}"/>
    <dgm:cxn modelId="{9ADCF414-472E-4156-894E-1AD85BEE6431}" type="presOf" srcId="{F7B17090-0F13-436F-B1DF-0B760A48D2DD}" destId="{DCD7F212-E480-4F93-B2D0-006CF101C7FE}" srcOrd="0" destOrd="0" presId="urn:microsoft.com/office/officeart/2005/8/layout/vList2"/>
    <dgm:cxn modelId="{FF202403-99E4-4CBE-8C8C-0E7107A82FE7}" srcId="{97869282-07B8-467F-9E52-EFE6B441F2A0}" destId="{5C318F2A-CE9D-4EAA-ADA9-C25D128FA87F}" srcOrd="0" destOrd="0" parTransId="{A6CED3BF-1D7D-42FE-AB64-91FEA0235F38}" sibTransId="{CF1DFD15-08BD-4B67-B35E-A934E2DFAFEB}"/>
    <dgm:cxn modelId="{B1310A10-873D-4547-9D87-D257A6F873D4}" type="presParOf" srcId="{0F03BCDA-EF94-406B-875B-607D06D9FE7F}" destId="{A3205532-321B-4918-9A1A-14E3B9DF0155}" srcOrd="0" destOrd="0" presId="urn:microsoft.com/office/officeart/2005/8/layout/vList2"/>
    <dgm:cxn modelId="{36E7F801-8639-4DF0-BC5C-1FAE717ADBF8}" type="presParOf" srcId="{0F03BCDA-EF94-406B-875B-607D06D9FE7F}" destId="{2BD923FE-906C-4972-9EC6-5B9A6FB56AB0}" srcOrd="1" destOrd="0" presId="urn:microsoft.com/office/officeart/2005/8/layout/vList2"/>
    <dgm:cxn modelId="{4B8B2E6B-8306-458B-B8CB-D3D4EB596F76}" type="presParOf" srcId="{0F03BCDA-EF94-406B-875B-607D06D9FE7F}" destId="{B68C2158-9FC6-42B6-92C3-DC4796495D42}" srcOrd="2" destOrd="0" presId="urn:microsoft.com/office/officeart/2005/8/layout/vList2"/>
    <dgm:cxn modelId="{DC16FA27-4429-43EF-A22C-8DD6E913976C}" type="presParOf" srcId="{0F03BCDA-EF94-406B-875B-607D06D9FE7F}" destId="{DFF57DBD-C669-41E6-AEB6-01AC28D2266B}" srcOrd="3" destOrd="0" presId="urn:microsoft.com/office/officeart/2005/8/layout/vList2"/>
    <dgm:cxn modelId="{E917D9B7-A889-4D98-9292-0E58E86C645F}" type="presParOf" srcId="{0F03BCDA-EF94-406B-875B-607D06D9FE7F}" destId="{0D2480E7-602B-49A1-A72B-B11DFBCF8167}" srcOrd="4" destOrd="0" presId="urn:microsoft.com/office/officeart/2005/8/layout/vList2"/>
    <dgm:cxn modelId="{CE7C3D8F-CF82-4786-814C-7F3E7157CAD1}" type="presParOf" srcId="{0F03BCDA-EF94-406B-875B-607D06D9FE7F}" destId="{B50953C5-3A08-4734-B54E-3CC7A0A7D957}" srcOrd="5" destOrd="0" presId="urn:microsoft.com/office/officeart/2005/8/layout/vList2"/>
    <dgm:cxn modelId="{5F80F341-BAE6-4663-9539-600CD9D4AE4D}" type="presParOf" srcId="{0F03BCDA-EF94-406B-875B-607D06D9FE7F}" destId="{DCD7F212-E480-4F93-B2D0-006CF101C7FE}" srcOrd="6" destOrd="0" presId="urn:microsoft.com/office/officeart/2005/8/layout/vList2"/>
    <dgm:cxn modelId="{493056E5-6EBD-46CF-90CB-9F7BFDE1D445}" type="presParOf" srcId="{0F03BCDA-EF94-406B-875B-607D06D9FE7F}" destId="{3893246F-68C8-444A-BC55-6C8E0CD168AD}" srcOrd="7" destOrd="0" presId="urn:microsoft.com/office/officeart/2005/8/layout/vList2"/>
    <dgm:cxn modelId="{A75BDDAA-B7BA-4325-AB40-BDFEC9CEF990}" type="presParOf" srcId="{0F03BCDA-EF94-406B-875B-607D06D9FE7F}" destId="{41479967-E3DC-4A0C-81C6-EDFF7B824D1C}" srcOrd="8" destOrd="0" presId="urn:microsoft.com/office/officeart/2005/8/layout/vList2"/>
    <dgm:cxn modelId="{92528B0A-55E3-4F28-B43E-4FB17353F898}" type="presParOf" srcId="{0F03BCDA-EF94-406B-875B-607D06D9FE7F}" destId="{C2796E50-082F-48A9-B567-01427701CDB7}" srcOrd="9" destOrd="0" presId="urn:microsoft.com/office/officeart/2005/8/layout/vList2"/>
    <dgm:cxn modelId="{C1E74B96-11A5-4F32-95CE-D707ED21E226}" type="presParOf" srcId="{0F03BCDA-EF94-406B-875B-607D06D9FE7F}" destId="{6C60A37B-16DD-4026-858E-4D689917D7AF}" srcOrd="10" destOrd="0" presId="urn:microsoft.com/office/officeart/2005/8/layout/vList2"/>
    <dgm:cxn modelId="{32AA7AD8-7212-4A86-8A16-720E985EA52A}" type="presParOf" srcId="{0F03BCDA-EF94-406B-875B-607D06D9FE7F}" destId="{1CC34973-7A9E-41C2-B1E1-759ACFD80EB3}" srcOrd="11" destOrd="0" presId="urn:microsoft.com/office/officeart/2005/8/layout/vList2"/>
    <dgm:cxn modelId="{AB2622BD-DD73-4BDD-B6B0-6AA9F6CE1BE5}" type="presParOf" srcId="{0F03BCDA-EF94-406B-875B-607D06D9FE7F}" destId="{5F342ECA-B4E3-4EA8-A2E0-0A2913EA3848}" srcOrd="12" destOrd="0" presId="urn:microsoft.com/office/officeart/2005/8/layout/vList2"/>
    <dgm:cxn modelId="{04AE8536-4C06-4791-9B74-B8B5B4CB5987}" type="presParOf" srcId="{0F03BCDA-EF94-406B-875B-607D06D9FE7F}" destId="{0F10BB61-7B1E-422A-90F2-992D1D8CE13F}" srcOrd="13" destOrd="0" presId="urn:microsoft.com/office/officeart/2005/8/layout/vList2"/>
    <dgm:cxn modelId="{ED085544-DAB0-46DF-9ABD-271685A8F93B}" type="presParOf" srcId="{0F03BCDA-EF94-406B-875B-607D06D9FE7F}" destId="{180B7041-591F-44FD-A8D4-0A7A1C24EDB1}" srcOrd="14" destOrd="0" presId="urn:microsoft.com/office/officeart/2005/8/layout/vList2"/>
    <dgm:cxn modelId="{37E602A4-9080-4AA3-BBA2-01A75E80932C}" type="presParOf" srcId="{0F03BCDA-EF94-406B-875B-607D06D9FE7F}" destId="{30E6B04F-FF56-4971-B563-854ED457D55C}" srcOrd="15" destOrd="0" presId="urn:microsoft.com/office/officeart/2005/8/layout/vList2"/>
    <dgm:cxn modelId="{6610F2AE-57FD-432A-9C72-77FC175F13F2}" type="presParOf" srcId="{0F03BCDA-EF94-406B-875B-607D06D9FE7F}" destId="{A5A80486-A05F-4DDB-BD7A-711B89E8B988}" srcOrd="16" destOrd="0" presId="urn:microsoft.com/office/officeart/2005/8/layout/vList2"/>
    <dgm:cxn modelId="{2A23583E-B0F4-4EED-A853-A8828906DEE8}" type="presParOf" srcId="{0F03BCDA-EF94-406B-875B-607D06D9FE7F}" destId="{F15F79E8-B8A1-4E64-B37D-7955D5F456DC}" srcOrd="17" destOrd="0" presId="urn:microsoft.com/office/officeart/2005/8/layout/vList2"/>
    <dgm:cxn modelId="{CE8991C1-CB6B-4977-9FBD-A8DC9F7B2A3E}" type="presParOf" srcId="{0F03BCDA-EF94-406B-875B-607D06D9FE7F}" destId="{41C4DAE1-282F-48FD-ACE6-BA3D58714FEA}"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FDB5AB-EACC-486C-9108-BF7B21CF25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A32CEF5-D8DB-404A-A8AE-7B905AD8684F}">
      <dgm:prSet custT="1"/>
      <dgm:spPr/>
      <dgm:t>
        <a:bodyPr/>
        <a:lstStyle/>
        <a:p>
          <a:pPr rtl="0"/>
          <a:r>
            <a:rPr lang="en-GB" sz="1700" dirty="0" smtClean="0"/>
            <a:t>Leader or follower in initiatives</a:t>
          </a:r>
          <a:endParaRPr lang="en-GB" sz="1700" dirty="0"/>
        </a:p>
      </dgm:t>
    </dgm:pt>
    <dgm:pt modelId="{E08CB56C-E693-4D8A-AD6D-E5A12C5C713B}" type="parTrans" cxnId="{1E8B6F11-A269-4D58-889E-2B0E53831160}">
      <dgm:prSet/>
      <dgm:spPr/>
      <dgm:t>
        <a:bodyPr/>
        <a:lstStyle/>
        <a:p>
          <a:endParaRPr lang="en-GB"/>
        </a:p>
      </dgm:t>
    </dgm:pt>
    <dgm:pt modelId="{3A98FF72-04DB-48CF-AD0D-BE5A617F6F6C}" type="sibTrans" cxnId="{1E8B6F11-A269-4D58-889E-2B0E53831160}">
      <dgm:prSet/>
      <dgm:spPr/>
      <dgm:t>
        <a:bodyPr/>
        <a:lstStyle/>
        <a:p>
          <a:endParaRPr lang="en-GB"/>
        </a:p>
      </dgm:t>
    </dgm:pt>
    <dgm:pt modelId="{6770C8CA-CAAA-40C2-84D7-A6D3D0204678}">
      <dgm:prSet custT="1"/>
      <dgm:spPr/>
      <dgm:t>
        <a:bodyPr/>
        <a:lstStyle/>
        <a:p>
          <a:pPr rtl="0"/>
          <a:r>
            <a:rPr lang="en-GB" sz="1700" dirty="0" smtClean="0"/>
            <a:t>External help         </a:t>
          </a:r>
          <a:endParaRPr lang="en-GB" sz="1700" dirty="0"/>
        </a:p>
      </dgm:t>
    </dgm:pt>
    <dgm:pt modelId="{6A5315F1-49E0-41B3-9AF8-30DBB906DA09}" type="parTrans" cxnId="{1F8A17ED-50E2-465B-BA56-57723AC78B41}">
      <dgm:prSet/>
      <dgm:spPr/>
      <dgm:t>
        <a:bodyPr/>
        <a:lstStyle/>
        <a:p>
          <a:endParaRPr lang="en-GB"/>
        </a:p>
      </dgm:t>
    </dgm:pt>
    <dgm:pt modelId="{E113EF93-036A-4554-9664-4AF9BD30502E}" type="sibTrans" cxnId="{1F8A17ED-50E2-465B-BA56-57723AC78B41}">
      <dgm:prSet/>
      <dgm:spPr/>
      <dgm:t>
        <a:bodyPr/>
        <a:lstStyle/>
        <a:p>
          <a:endParaRPr lang="en-GB"/>
        </a:p>
      </dgm:t>
    </dgm:pt>
    <dgm:pt modelId="{EB8BB2AD-AC2E-4322-AA08-6AC2D3140B02}">
      <dgm:prSet custT="1"/>
      <dgm:spPr/>
      <dgm:t>
        <a:bodyPr/>
        <a:lstStyle/>
        <a:p>
          <a:pPr rtl="0"/>
          <a:r>
            <a:rPr lang="en-GB" sz="1700" dirty="0" smtClean="0"/>
            <a:t>Born digital</a:t>
          </a:r>
          <a:endParaRPr lang="en-GB" sz="1700" dirty="0"/>
        </a:p>
      </dgm:t>
    </dgm:pt>
    <dgm:pt modelId="{CF913A30-1C6D-439B-AA86-ACF2251CE3B1}" type="parTrans" cxnId="{B0CEC8A1-5DB6-4036-B579-F523B7719EF0}">
      <dgm:prSet/>
      <dgm:spPr/>
      <dgm:t>
        <a:bodyPr/>
        <a:lstStyle/>
        <a:p>
          <a:endParaRPr lang="en-GB"/>
        </a:p>
      </dgm:t>
    </dgm:pt>
    <dgm:pt modelId="{3894DF58-F82D-4748-9C2D-00091F4A1363}" type="sibTrans" cxnId="{B0CEC8A1-5DB6-4036-B579-F523B7719EF0}">
      <dgm:prSet/>
      <dgm:spPr/>
      <dgm:t>
        <a:bodyPr/>
        <a:lstStyle/>
        <a:p>
          <a:endParaRPr lang="en-GB"/>
        </a:p>
      </dgm:t>
    </dgm:pt>
    <dgm:pt modelId="{AD1CE350-3D0A-4206-AD60-0CEF69EA95A2}">
      <dgm:prSet custT="1"/>
      <dgm:spPr/>
      <dgm:t>
        <a:bodyPr/>
        <a:lstStyle/>
        <a:p>
          <a:pPr rtl="0"/>
          <a:r>
            <a:rPr lang="en-GB" sz="1700" dirty="0" smtClean="0"/>
            <a:t>What is the strategy</a:t>
          </a:r>
          <a:endParaRPr lang="en-GB" sz="1700" dirty="0"/>
        </a:p>
      </dgm:t>
    </dgm:pt>
    <dgm:pt modelId="{7A80B314-01F0-4B6C-84DB-7C2B4607A8C8}" type="parTrans" cxnId="{95A59456-FC4B-433A-BBF1-E34EB38A8D13}">
      <dgm:prSet/>
      <dgm:spPr/>
      <dgm:t>
        <a:bodyPr/>
        <a:lstStyle/>
        <a:p>
          <a:endParaRPr lang="en-GB"/>
        </a:p>
      </dgm:t>
    </dgm:pt>
    <dgm:pt modelId="{2C4F7A21-BBFF-444A-9AD6-2F1779F423FF}" type="sibTrans" cxnId="{95A59456-FC4B-433A-BBF1-E34EB38A8D13}">
      <dgm:prSet/>
      <dgm:spPr/>
      <dgm:t>
        <a:bodyPr/>
        <a:lstStyle/>
        <a:p>
          <a:endParaRPr lang="en-GB"/>
        </a:p>
      </dgm:t>
    </dgm:pt>
    <dgm:pt modelId="{7812372B-6371-4EB2-B233-D85440278CC0}">
      <dgm:prSet custT="1"/>
      <dgm:spPr/>
      <dgm:t>
        <a:bodyPr/>
        <a:lstStyle/>
        <a:p>
          <a:pPr rtl="0"/>
          <a:r>
            <a:rPr lang="en-GB" sz="1700" dirty="0" smtClean="0"/>
            <a:t>Green agenda</a:t>
          </a:r>
          <a:endParaRPr lang="en-GB" sz="1700" dirty="0"/>
        </a:p>
      </dgm:t>
    </dgm:pt>
    <dgm:pt modelId="{66CDA1E1-48C4-40DD-A5DF-29C802443E33}" type="parTrans" cxnId="{97110DCF-8879-45C5-9171-D4AA41287A31}">
      <dgm:prSet/>
      <dgm:spPr/>
      <dgm:t>
        <a:bodyPr/>
        <a:lstStyle/>
        <a:p>
          <a:endParaRPr lang="en-GB"/>
        </a:p>
      </dgm:t>
    </dgm:pt>
    <dgm:pt modelId="{165A3C78-C0E9-4020-9CB9-111237C5455B}" type="sibTrans" cxnId="{97110DCF-8879-45C5-9171-D4AA41287A31}">
      <dgm:prSet/>
      <dgm:spPr/>
      <dgm:t>
        <a:bodyPr/>
        <a:lstStyle/>
        <a:p>
          <a:endParaRPr lang="en-GB"/>
        </a:p>
      </dgm:t>
    </dgm:pt>
    <dgm:pt modelId="{B39E5B44-2927-4C81-8C1F-AE7C436B5700}">
      <dgm:prSet custT="1"/>
      <dgm:spPr/>
      <dgm:t>
        <a:bodyPr/>
        <a:lstStyle/>
        <a:p>
          <a:pPr rtl="0"/>
          <a:r>
            <a:rPr lang="en-GB" sz="1600" dirty="0" smtClean="0"/>
            <a:t>Only money? Part of the whole? Alumni?</a:t>
          </a:r>
          <a:endParaRPr lang="en-GB" sz="1600" dirty="0"/>
        </a:p>
      </dgm:t>
    </dgm:pt>
    <dgm:pt modelId="{CFB6061F-3B9C-479B-910A-2BECAC937323}" type="parTrans" cxnId="{867A11DF-1D54-4F1B-AF83-6352C735911E}">
      <dgm:prSet/>
      <dgm:spPr/>
      <dgm:t>
        <a:bodyPr/>
        <a:lstStyle/>
        <a:p>
          <a:endParaRPr lang="en-GB"/>
        </a:p>
      </dgm:t>
    </dgm:pt>
    <dgm:pt modelId="{2197B752-0635-4EB5-B8E1-1F034462DA9F}" type="sibTrans" cxnId="{867A11DF-1D54-4F1B-AF83-6352C735911E}">
      <dgm:prSet/>
      <dgm:spPr/>
      <dgm:t>
        <a:bodyPr/>
        <a:lstStyle/>
        <a:p>
          <a:endParaRPr lang="en-GB"/>
        </a:p>
      </dgm:t>
    </dgm:pt>
    <dgm:pt modelId="{BBA87CFF-2CD9-45CB-8A9D-427D7075D853}">
      <dgm:prSet custT="1"/>
      <dgm:spPr/>
      <dgm:t>
        <a:bodyPr/>
        <a:lstStyle/>
        <a:p>
          <a:pPr rtl="0"/>
          <a:r>
            <a:rPr lang="en-GB" sz="1700" dirty="0" smtClean="0"/>
            <a:t>Trust metrics</a:t>
          </a:r>
          <a:endParaRPr lang="en-GB" sz="1700" dirty="0"/>
        </a:p>
      </dgm:t>
    </dgm:pt>
    <dgm:pt modelId="{BC07CD54-7F56-418B-80A2-5C16461C97B0}" type="parTrans" cxnId="{38B6B8F6-5F50-4A81-B936-6127C0AA014E}">
      <dgm:prSet/>
      <dgm:spPr/>
      <dgm:t>
        <a:bodyPr/>
        <a:lstStyle/>
        <a:p>
          <a:endParaRPr lang="en-GB"/>
        </a:p>
      </dgm:t>
    </dgm:pt>
    <dgm:pt modelId="{A90342B0-E4D7-412C-8D59-F81348230B91}" type="sibTrans" cxnId="{38B6B8F6-5F50-4A81-B936-6127C0AA014E}">
      <dgm:prSet/>
      <dgm:spPr/>
      <dgm:t>
        <a:bodyPr/>
        <a:lstStyle/>
        <a:p>
          <a:endParaRPr lang="en-GB"/>
        </a:p>
      </dgm:t>
    </dgm:pt>
    <dgm:pt modelId="{2C5CC592-DC83-48B0-B819-907A34F36481}">
      <dgm:prSet custT="1"/>
      <dgm:spPr/>
      <dgm:t>
        <a:bodyPr/>
        <a:lstStyle/>
        <a:p>
          <a:pPr rtl="0"/>
          <a:r>
            <a:rPr lang="en-GB" sz="1700" dirty="0" smtClean="0"/>
            <a:t>Fewer better paid?</a:t>
          </a:r>
          <a:endParaRPr lang="en-GB" sz="1700" dirty="0"/>
        </a:p>
      </dgm:t>
    </dgm:pt>
    <dgm:pt modelId="{296AB681-BEAF-4558-861C-0DB86198BF5B}" type="parTrans" cxnId="{84098A0B-EC7F-4EB2-BBC8-95E63E4B0A61}">
      <dgm:prSet/>
      <dgm:spPr/>
      <dgm:t>
        <a:bodyPr/>
        <a:lstStyle/>
        <a:p>
          <a:endParaRPr lang="en-GB"/>
        </a:p>
      </dgm:t>
    </dgm:pt>
    <dgm:pt modelId="{05AE2F9E-FDBB-47F5-9B4F-3E22F05242DE}" type="sibTrans" cxnId="{84098A0B-EC7F-4EB2-BBC8-95E63E4B0A61}">
      <dgm:prSet/>
      <dgm:spPr/>
      <dgm:t>
        <a:bodyPr/>
        <a:lstStyle/>
        <a:p>
          <a:endParaRPr lang="en-GB"/>
        </a:p>
      </dgm:t>
    </dgm:pt>
    <dgm:pt modelId="{4B822935-26BF-4DE2-94E8-022C30A6521A}">
      <dgm:prSet custT="1"/>
      <dgm:spPr/>
      <dgm:t>
        <a:bodyPr/>
        <a:lstStyle/>
        <a:p>
          <a:pPr rtl="0"/>
          <a:r>
            <a:rPr lang="en-GB" sz="1700" dirty="0" smtClean="0"/>
            <a:t>Cooperation</a:t>
          </a:r>
          <a:endParaRPr lang="en-GB" sz="1700" dirty="0"/>
        </a:p>
      </dgm:t>
    </dgm:pt>
    <dgm:pt modelId="{3530BCAE-2D41-4E6B-8E51-53AD282C2443}" type="parTrans" cxnId="{306B6C87-2DC8-4E2B-8AB7-70D635E1A42C}">
      <dgm:prSet/>
      <dgm:spPr/>
      <dgm:t>
        <a:bodyPr/>
        <a:lstStyle/>
        <a:p>
          <a:endParaRPr lang="en-GB"/>
        </a:p>
      </dgm:t>
    </dgm:pt>
    <dgm:pt modelId="{FE7B0CC0-2426-438A-A1CC-168579570B12}" type="sibTrans" cxnId="{306B6C87-2DC8-4E2B-8AB7-70D635E1A42C}">
      <dgm:prSet/>
      <dgm:spPr/>
      <dgm:t>
        <a:bodyPr/>
        <a:lstStyle/>
        <a:p>
          <a:endParaRPr lang="en-GB"/>
        </a:p>
      </dgm:t>
    </dgm:pt>
    <dgm:pt modelId="{2B63B3BD-41C2-41FA-891C-B6E5E11AEE40}">
      <dgm:prSet custT="1"/>
      <dgm:spPr/>
      <dgm:t>
        <a:bodyPr/>
        <a:lstStyle/>
        <a:p>
          <a:pPr rtl="0"/>
          <a:r>
            <a:rPr lang="en-GB" sz="1700" dirty="0" smtClean="0"/>
            <a:t>Anytime, Any place, Anywhere</a:t>
          </a:r>
          <a:endParaRPr lang="en-GB" sz="1700" dirty="0"/>
        </a:p>
      </dgm:t>
    </dgm:pt>
    <dgm:pt modelId="{BE5D42D1-6B9E-499F-9A19-104494FB3622}" type="parTrans" cxnId="{BDBF7494-3B0F-43DC-9ADC-BA357CFC02D4}">
      <dgm:prSet/>
      <dgm:spPr/>
      <dgm:t>
        <a:bodyPr/>
        <a:lstStyle/>
        <a:p>
          <a:endParaRPr lang="en-GB"/>
        </a:p>
      </dgm:t>
    </dgm:pt>
    <dgm:pt modelId="{360E74D5-4400-48DB-BE59-ABE3CE6853C0}" type="sibTrans" cxnId="{BDBF7494-3B0F-43DC-9ADC-BA357CFC02D4}">
      <dgm:prSet/>
      <dgm:spPr/>
      <dgm:t>
        <a:bodyPr/>
        <a:lstStyle/>
        <a:p>
          <a:endParaRPr lang="en-GB"/>
        </a:p>
      </dgm:t>
    </dgm:pt>
    <dgm:pt modelId="{30961A3E-FA67-4986-B90C-682C6E0AF8CA}" type="pres">
      <dgm:prSet presAssocID="{8BFDB5AB-EACC-486C-9108-BF7B21CF2585}" presName="linear" presStyleCnt="0">
        <dgm:presLayoutVars>
          <dgm:animLvl val="lvl"/>
          <dgm:resizeHandles val="exact"/>
        </dgm:presLayoutVars>
      </dgm:prSet>
      <dgm:spPr/>
      <dgm:t>
        <a:bodyPr/>
        <a:lstStyle/>
        <a:p>
          <a:endParaRPr lang="en-GB"/>
        </a:p>
      </dgm:t>
    </dgm:pt>
    <dgm:pt modelId="{8701D9D7-B8AA-4CE0-BC36-378C42164597}" type="pres">
      <dgm:prSet presAssocID="{EA32CEF5-D8DB-404A-A8AE-7B905AD8684F}" presName="parentText" presStyleLbl="node1" presStyleIdx="0" presStyleCnt="10" custLinFactY="-18368" custLinFactNeighborY="-100000">
        <dgm:presLayoutVars>
          <dgm:chMax val="0"/>
          <dgm:bulletEnabled val="1"/>
        </dgm:presLayoutVars>
      </dgm:prSet>
      <dgm:spPr/>
      <dgm:t>
        <a:bodyPr/>
        <a:lstStyle/>
        <a:p>
          <a:endParaRPr lang="en-GB"/>
        </a:p>
      </dgm:t>
    </dgm:pt>
    <dgm:pt modelId="{8813A94D-A1AA-4113-802C-797869936441}" type="pres">
      <dgm:prSet presAssocID="{3A98FF72-04DB-48CF-AD0D-BE5A617F6F6C}" presName="spacer" presStyleCnt="0"/>
      <dgm:spPr/>
      <dgm:t>
        <a:bodyPr/>
        <a:lstStyle/>
        <a:p>
          <a:endParaRPr lang="en-GB"/>
        </a:p>
      </dgm:t>
    </dgm:pt>
    <dgm:pt modelId="{0391CA20-3E3D-4E55-9BB6-BE2325FA1CCB}" type="pres">
      <dgm:prSet presAssocID="{6770C8CA-CAAA-40C2-84D7-A6D3D0204678}" presName="parentText" presStyleLbl="node1" presStyleIdx="1" presStyleCnt="10" custLinFactNeighborY="-4801">
        <dgm:presLayoutVars>
          <dgm:chMax val="0"/>
          <dgm:bulletEnabled val="1"/>
        </dgm:presLayoutVars>
      </dgm:prSet>
      <dgm:spPr/>
      <dgm:t>
        <a:bodyPr/>
        <a:lstStyle/>
        <a:p>
          <a:endParaRPr lang="en-GB"/>
        </a:p>
      </dgm:t>
    </dgm:pt>
    <dgm:pt modelId="{78711FED-02E9-48DF-AB4F-8E6E51FFBC13}" type="pres">
      <dgm:prSet presAssocID="{E113EF93-036A-4554-9664-4AF9BD30502E}" presName="spacer" presStyleCnt="0"/>
      <dgm:spPr/>
      <dgm:t>
        <a:bodyPr/>
        <a:lstStyle/>
        <a:p>
          <a:endParaRPr lang="en-GB"/>
        </a:p>
      </dgm:t>
    </dgm:pt>
    <dgm:pt modelId="{1ED894B1-4D95-4C37-8398-A31AF1ACF101}" type="pres">
      <dgm:prSet presAssocID="{EB8BB2AD-AC2E-4322-AA08-6AC2D3140B02}" presName="parentText" presStyleLbl="node1" presStyleIdx="2" presStyleCnt="10">
        <dgm:presLayoutVars>
          <dgm:chMax val="0"/>
          <dgm:bulletEnabled val="1"/>
        </dgm:presLayoutVars>
      </dgm:prSet>
      <dgm:spPr/>
      <dgm:t>
        <a:bodyPr/>
        <a:lstStyle/>
        <a:p>
          <a:endParaRPr lang="en-GB"/>
        </a:p>
      </dgm:t>
    </dgm:pt>
    <dgm:pt modelId="{2CFFE209-2BD9-4CF0-B871-53BE284E269C}" type="pres">
      <dgm:prSet presAssocID="{3894DF58-F82D-4748-9C2D-00091F4A1363}" presName="spacer" presStyleCnt="0"/>
      <dgm:spPr/>
      <dgm:t>
        <a:bodyPr/>
        <a:lstStyle/>
        <a:p>
          <a:endParaRPr lang="en-GB"/>
        </a:p>
      </dgm:t>
    </dgm:pt>
    <dgm:pt modelId="{C4B2B6BA-C39F-449E-9F0D-D4CA88BAE01B}" type="pres">
      <dgm:prSet presAssocID="{AD1CE350-3D0A-4206-AD60-0CEF69EA95A2}" presName="parentText" presStyleLbl="node1" presStyleIdx="3" presStyleCnt="10">
        <dgm:presLayoutVars>
          <dgm:chMax val="0"/>
          <dgm:bulletEnabled val="1"/>
        </dgm:presLayoutVars>
      </dgm:prSet>
      <dgm:spPr/>
      <dgm:t>
        <a:bodyPr/>
        <a:lstStyle/>
        <a:p>
          <a:endParaRPr lang="en-GB"/>
        </a:p>
      </dgm:t>
    </dgm:pt>
    <dgm:pt modelId="{1CB6EE18-741D-44BA-9991-D5E464646343}" type="pres">
      <dgm:prSet presAssocID="{2C4F7A21-BBFF-444A-9AD6-2F1779F423FF}" presName="spacer" presStyleCnt="0"/>
      <dgm:spPr/>
      <dgm:t>
        <a:bodyPr/>
        <a:lstStyle/>
        <a:p>
          <a:endParaRPr lang="en-GB"/>
        </a:p>
      </dgm:t>
    </dgm:pt>
    <dgm:pt modelId="{2EA0B27A-B189-4572-839A-E0EF68A1F97E}" type="pres">
      <dgm:prSet presAssocID="{7812372B-6371-4EB2-B233-D85440278CC0}" presName="parentText" presStyleLbl="node1" presStyleIdx="4" presStyleCnt="10">
        <dgm:presLayoutVars>
          <dgm:chMax val="0"/>
          <dgm:bulletEnabled val="1"/>
        </dgm:presLayoutVars>
      </dgm:prSet>
      <dgm:spPr/>
      <dgm:t>
        <a:bodyPr/>
        <a:lstStyle/>
        <a:p>
          <a:endParaRPr lang="en-GB"/>
        </a:p>
      </dgm:t>
    </dgm:pt>
    <dgm:pt modelId="{E2779E3F-B6AA-4805-8218-A6A1DE613407}" type="pres">
      <dgm:prSet presAssocID="{165A3C78-C0E9-4020-9CB9-111237C5455B}" presName="spacer" presStyleCnt="0"/>
      <dgm:spPr/>
      <dgm:t>
        <a:bodyPr/>
        <a:lstStyle/>
        <a:p>
          <a:endParaRPr lang="en-GB"/>
        </a:p>
      </dgm:t>
    </dgm:pt>
    <dgm:pt modelId="{4123DBD5-0BE7-492C-8FF5-B4ED9FE6CAF0}" type="pres">
      <dgm:prSet presAssocID="{B39E5B44-2927-4C81-8C1F-AE7C436B5700}" presName="parentText" presStyleLbl="node1" presStyleIdx="5" presStyleCnt="10">
        <dgm:presLayoutVars>
          <dgm:chMax val="0"/>
          <dgm:bulletEnabled val="1"/>
        </dgm:presLayoutVars>
      </dgm:prSet>
      <dgm:spPr/>
      <dgm:t>
        <a:bodyPr/>
        <a:lstStyle/>
        <a:p>
          <a:endParaRPr lang="en-GB"/>
        </a:p>
      </dgm:t>
    </dgm:pt>
    <dgm:pt modelId="{AE0FDC8B-DE22-4FE6-B8F9-55D9BE6AA644}" type="pres">
      <dgm:prSet presAssocID="{2197B752-0635-4EB5-B8E1-1F034462DA9F}" presName="spacer" presStyleCnt="0"/>
      <dgm:spPr/>
      <dgm:t>
        <a:bodyPr/>
        <a:lstStyle/>
        <a:p>
          <a:endParaRPr lang="en-GB"/>
        </a:p>
      </dgm:t>
    </dgm:pt>
    <dgm:pt modelId="{14430B14-8BF3-4F8E-9955-865277196551}" type="pres">
      <dgm:prSet presAssocID="{BBA87CFF-2CD9-45CB-8A9D-427D7075D853}" presName="parentText" presStyleLbl="node1" presStyleIdx="6" presStyleCnt="10">
        <dgm:presLayoutVars>
          <dgm:chMax val="0"/>
          <dgm:bulletEnabled val="1"/>
        </dgm:presLayoutVars>
      </dgm:prSet>
      <dgm:spPr/>
      <dgm:t>
        <a:bodyPr/>
        <a:lstStyle/>
        <a:p>
          <a:endParaRPr lang="en-GB"/>
        </a:p>
      </dgm:t>
    </dgm:pt>
    <dgm:pt modelId="{0DA04AF2-3715-4D45-8ECA-C086A2192159}" type="pres">
      <dgm:prSet presAssocID="{A90342B0-E4D7-412C-8D59-F81348230B91}" presName="spacer" presStyleCnt="0"/>
      <dgm:spPr/>
      <dgm:t>
        <a:bodyPr/>
        <a:lstStyle/>
        <a:p>
          <a:endParaRPr lang="en-GB"/>
        </a:p>
      </dgm:t>
    </dgm:pt>
    <dgm:pt modelId="{47040914-B129-4079-8236-4099788663B5}" type="pres">
      <dgm:prSet presAssocID="{2C5CC592-DC83-48B0-B819-907A34F36481}" presName="parentText" presStyleLbl="node1" presStyleIdx="7" presStyleCnt="10">
        <dgm:presLayoutVars>
          <dgm:chMax val="0"/>
          <dgm:bulletEnabled val="1"/>
        </dgm:presLayoutVars>
      </dgm:prSet>
      <dgm:spPr/>
      <dgm:t>
        <a:bodyPr/>
        <a:lstStyle/>
        <a:p>
          <a:endParaRPr lang="en-GB"/>
        </a:p>
      </dgm:t>
    </dgm:pt>
    <dgm:pt modelId="{CB2B5011-31FD-4F41-941A-90C235E1B628}" type="pres">
      <dgm:prSet presAssocID="{05AE2F9E-FDBB-47F5-9B4F-3E22F05242DE}" presName="spacer" presStyleCnt="0"/>
      <dgm:spPr/>
      <dgm:t>
        <a:bodyPr/>
        <a:lstStyle/>
        <a:p>
          <a:endParaRPr lang="en-GB"/>
        </a:p>
      </dgm:t>
    </dgm:pt>
    <dgm:pt modelId="{200271BE-BF09-4B4C-9F81-7148AC45D27A}" type="pres">
      <dgm:prSet presAssocID="{4B822935-26BF-4DE2-94E8-022C30A6521A}" presName="parentText" presStyleLbl="node1" presStyleIdx="8" presStyleCnt="10">
        <dgm:presLayoutVars>
          <dgm:chMax val="0"/>
          <dgm:bulletEnabled val="1"/>
        </dgm:presLayoutVars>
      </dgm:prSet>
      <dgm:spPr/>
      <dgm:t>
        <a:bodyPr/>
        <a:lstStyle/>
        <a:p>
          <a:endParaRPr lang="en-GB"/>
        </a:p>
      </dgm:t>
    </dgm:pt>
    <dgm:pt modelId="{06C95E44-0404-430E-8C9C-4E6126FA0893}" type="pres">
      <dgm:prSet presAssocID="{FE7B0CC0-2426-438A-A1CC-168579570B12}" presName="spacer" presStyleCnt="0"/>
      <dgm:spPr/>
      <dgm:t>
        <a:bodyPr/>
        <a:lstStyle/>
        <a:p>
          <a:endParaRPr lang="en-GB"/>
        </a:p>
      </dgm:t>
    </dgm:pt>
    <dgm:pt modelId="{BF38D658-3E77-420D-B4BB-FA26A2E49FC3}" type="pres">
      <dgm:prSet presAssocID="{2B63B3BD-41C2-41FA-891C-B6E5E11AEE40}" presName="parentText" presStyleLbl="node1" presStyleIdx="9" presStyleCnt="10" custLinFactY="33111" custLinFactNeighborY="100000">
        <dgm:presLayoutVars>
          <dgm:chMax val="0"/>
          <dgm:bulletEnabled val="1"/>
        </dgm:presLayoutVars>
      </dgm:prSet>
      <dgm:spPr/>
      <dgm:t>
        <a:bodyPr/>
        <a:lstStyle/>
        <a:p>
          <a:endParaRPr lang="en-GB"/>
        </a:p>
      </dgm:t>
    </dgm:pt>
  </dgm:ptLst>
  <dgm:cxnLst>
    <dgm:cxn modelId="{306B6C87-2DC8-4E2B-8AB7-70D635E1A42C}" srcId="{8BFDB5AB-EACC-486C-9108-BF7B21CF2585}" destId="{4B822935-26BF-4DE2-94E8-022C30A6521A}" srcOrd="8" destOrd="0" parTransId="{3530BCAE-2D41-4E6B-8E51-53AD282C2443}" sibTransId="{FE7B0CC0-2426-438A-A1CC-168579570B12}"/>
    <dgm:cxn modelId="{867A11DF-1D54-4F1B-AF83-6352C735911E}" srcId="{8BFDB5AB-EACC-486C-9108-BF7B21CF2585}" destId="{B39E5B44-2927-4C81-8C1F-AE7C436B5700}" srcOrd="5" destOrd="0" parTransId="{CFB6061F-3B9C-479B-910A-2BECAC937323}" sibTransId="{2197B752-0635-4EB5-B8E1-1F034462DA9F}"/>
    <dgm:cxn modelId="{53C3CB0C-B2BB-4358-BB0B-66A540191D07}" type="presOf" srcId="{2C5CC592-DC83-48B0-B819-907A34F36481}" destId="{47040914-B129-4079-8236-4099788663B5}" srcOrd="0" destOrd="0" presId="urn:microsoft.com/office/officeart/2005/8/layout/vList2"/>
    <dgm:cxn modelId="{AD2B3BEB-C682-4CA8-8D10-44C885269513}" type="presOf" srcId="{EB8BB2AD-AC2E-4322-AA08-6AC2D3140B02}" destId="{1ED894B1-4D95-4C37-8398-A31AF1ACF101}" srcOrd="0" destOrd="0" presId="urn:microsoft.com/office/officeart/2005/8/layout/vList2"/>
    <dgm:cxn modelId="{73879516-3CE9-4506-9501-1DA66B428F48}" type="presOf" srcId="{B39E5B44-2927-4C81-8C1F-AE7C436B5700}" destId="{4123DBD5-0BE7-492C-8FF5-B4ED9FE6CAF0}" srcOrd="0" destOrd="0" presId="urn:microsoft.com/office/officeart/2005/8/layout/vList2"/>
    <dgm:cxn modelId="{B7A4F2E8-4535-430D-BBB0-1A6F84EBE9B1}" type="presOf" srcId="{AD1CE350-3D0A-4206-AD60-0CEF69EA95A2}" destId="{C4B2B6BA-C39F-449E-9F0D-D4CA88BAE01B}" srcOrd="0" destOrd="0" presId="urn:microsoft.com/office/officeart/2005/8/layout/vList2"/>
    <dgm:cxn modelId="{28813DE8-3B49-4E90-873F-8255E0838AF3}" type="presOf" srcId="{BBA87CFF-2CD9-45CB-8A9D-427D7075D853}" destId="{14430B14-8BF3-4F8E-9955-865277196551}" srcOrd="0" destOrd="0" presId="urn:microsoft.com/office/officeart/2005/8/layout/vList2"/>
    <dgm:cxn modelId="{38B6B8F6-5F50-4A81-B936-6127C0AA014E}" srcId="{8BFDB5AB-EACC-486C-9108-BF7B21CF2585}" destId="{BBA87CFF-2CD9-45CB-8A9D-427D7075D853}" srcOrd="6" destOrd="0" parTransId="{BC07CD54-7F56-418B-80A2-5C16461C97B0}" sibTransId="{A90342B0-E4D7-412C-8D59-F81348230B91}"/>
    <dgm:cxn modelId="{C93BA57F-71C4-43EE-831D-23CB90592C8C}" type="presOf" srcId="{2B63B3BD-41C2-41FA-891C-B6E5E11AEE40}" destId="{BF38D658-3E77-420D-B4BB-FA26A2E49FC3}" srcOrd="0" destOrd="0" presId="urn:microsoft.com/office/officeart/2005/8/layout/vList2"/>
    <dgm:cxn modelId="{1F8A17ED-50E2-465B-BA56-57723AC78B41}" srcId="{8BFDB5AB-EACC-486C-9108-BF7B21CF2585}" destId="{6770C8CA-CAAA-40C2-84D7-A6D3D0204678}" srcOrd="1" destOrd="0" parTransId="{6A5315F1-49E0-41B3-9AF8-30DBB906DA09}" sibTransId="{E113EF93-036A-4554-9664-4AF9BD30502E}"/>
    <dgm:cxn modelId="{934123F6-2116-43F4-9C59-B474A1629149}" type="presOf" srcId="{8BFDB5AB-EACC-486C-9108-BF7B21CF2585}" destId="{30961A3E-FA67-4986-B90C-682C6E0AF8CA}" srcOrd="0" destOrd="0" presId="urn:microsoft.com/office/officeart/2005/8/layout/vList2"/>
    <dgm:cxn modelId="{95A59456-FC4B-433A-BBF1-E34EB38A8D13}" srcId="{8BFDB5AB-EACC-486C-9108-BF7B21CF2585}" destId="{AD1CE350-3D0A-4206-AD60-0CEF69EA95A2}" srcOrd="3" destOrd="0" parTransId="{7A80B314-01F0-4B6C-84DB-7C2B4607A8C8}" sibTransId="{2C4F7A21-BBFF-444A-9AD6-2F1779F423FF}"/>
    <dgm:cxn modelId="{B1C786F6-314C-47AE-A023-5BE3E1678E79}" type="presOf" srcId="{6770C8CA-CAAA-40C2-84D7-A6D3D0204678}" destId="{0391CA20-3E3D-4E55-9BB6-BE2325FA1CCB}" srcOrd="0" destOrd="0" presId="urn:microsoft.com/office/officeart/2005/8/layout/vList2"/>
    <dgm:cxn modelId="{3EA82AF8-2037-46E8-8858-0D5AFDB77562}" type="presOf" srcId="{7812372B-6371-4EB2-B233-D85440278CC0}" destId="{2EA0B27A-B189-4572-839A-E0EF68A1F97E}" srcOrd="0" destOrd="0" presId="urn:microsoft.com/office/officeart/2005/8/layout/vList2"/>
    <dgm:cxn modelId="{13F97A38-626C-4F8F-AEE9-7573E800195F}" type="presOf" srcId="{4B822935-26BF-4DE2-94E8-022C30A6521A}" destId="{200271BE-BF09-4B4C-9F81-7148AC45D27A}" srcOrd="0" destOrd="0" presId="urn:microsoft.com/office/officeart/2005/8/layout/vList2"/>
    <dgm:cxn modelId="{BDBF7494-3B0F-43DC-9ADC-BA357CFC02D4}" srcId="{8BFDB5AB-EACC-486C-9108-BF7B21CF2585}" destId="{2B63B3BD-41C2-41FA-891C-B6E5E11AEE40}" srcOrd="9" destOrd="0" parTransId="{BE5D42D1-6B9E-499F-9A19-104494FB3622}" sibTransId="{360E74D5-4400-48DB-BE59-ABE3CE6853C0}"/>
    <dgm:cxn modelId="{1E8B6F11-A269-4D58-889E-2B0E53831160}" srcId="{8BFDB5AB-EACC-486C-9108-BF7B21CF2585}" destId="{EA32CEF5-D8DB-404A-A8AE-7B905AD8684F}" srcOrd="0" destOrd="0" parTransId="{E08CB56C-E693-4D8A-AD6D-E5A12C5C713B}" sibTransId="{3A98FF72-04DB-48CF-AD0D-BE5A617F6F6C}"/>
    <dgm:cxn modelId="{97110DCF-8879-45C5-9171-D4AA41287A31}" srcId="{8BFDB5AB-EACC-486C-9108-BF7B21CF2585}" destId="{7812372B-6371-4EB2-B233-D85440278CC0}" srcOrd="4" destOrd="0" parTransId="{66CDA1E1-48C4-40DD-A5DF-29C802443E33}" sibTransId="{165A3C78-C0E9-4020-9CB9-111237C5455B}"/>
    <dgm:cxn modelId="{300CF653-4557-4595-9211-55B128C5011F}" type="presOf" srcId="{EA32CEF5-D8DB-404A-A8AE-7B905AD8684F}" destId="{8701D9D7-B8AA-4CE0-BC36-378C42164597}" srcOrd="0" destOrd="0" presId="urn:microsoft.com/office/officeart/2005/8/layout/vList2"/>
    <dgm:cxn modelId="{B0CEC8A1-5DB6-4036-B579-F523B7719EF0}" srcId="{8BFDB5AB-EACC-486C-9108-BF7B21CF2585}" destId="{EB8BB2AD-AC2E-4322-AA08-6AC2D3140B02}" srcOrd="2" destOrd="0" parTransId="{CF913A30-1C6D-439B-AA86-ACF2251CE3B1}" sibTransId="{3894DF58-F82D-4748-9C2D-00091F4A1363}"/>
    <dgm:cxn modelId="{84098A0B-EC7F-4EB2-BBC8-95E63E4B0A61}" srcId="{8BFDB5AB-EACC-486C-9108-BF7B21CF2585}" destId="{2C5CC592-DC83-48B0-B819-907A34F36481}" srcOrd="7" destOrd="0" parTransId="{296AB681-BEAF-4558-861C-0DB86198BF5B}" sibTransId="{05AE2F9E-FDBB-47F5-9B4F-3E22F05242DE}"/>
    <dgm:cxn modelId="{202B8070-9541-4BFD-9969-3B8DED950A68}" type="presParOf" srcId="{30961A3E-FA67-4986-B90C-682C6E0AF8CA}" destId="{8701D9D7-B8AA-4CE0-BC36-378C42164597}" srcOrd="0" destOrd="0" presId="urn:microsoft.com/office/officeart/2005/8/layout/vList2"/>
    <dgm:cxn modelId="{0CDA1AC9-59A1-4D8C-A8F2-F857C4F3132E}" type="presParOf" srcId="{30961A3E-FA67-4986-B90C-682C6E0AF8CA}" destId="{8813A94D-A1AA-4113-802C-797869936441}" srcOrd="1" destOrd="0" presId="urn:microsoft.com/office/officeart/2005/8/layout/vList2"/>
    <dgm:cxn modelId="{8DAA4BEB-1F85-4356-9A7E-91C8254718F6}" type="presParOf" srcId="{30961A3E-FA67-4986-B90C-682C6E0AF8CA}" destId="{0391CA20-3E3D-4E55-9BB6-BE2325FA1CCB}" srcOrd="2" destOrd="0" presId="urn:microsoft.com/office/officeart/2005/8/layout/vList2"/>
    <dgm:cxn modelId="{E6A4C2C5-9B07-4C76-A136-0FA29B2F8E52}" type="presParOf" srcId="{30961A3E-FA67-4986-B90C-682C6E0AF8CA}" destId="{78711FED-02E9-48DF-AB4F-8E6E51FFBC13}" srcOrd="3" destOrd="0" presId="urn:microsoft.com/office/officeart/2005/8/layout/vList2"/>
    <dgm:cxn modelId="{EA317990-A2A3-4BC0-8E36-5D07315EF6AA}" type="presParOf" srcId="{30961A3E-FA67-4986-B90C-682C6E0AF8CA}" destId="{1ED894B1-4D95-4C37-8398-A31AF1ACF101}" srcOrd="4" destOrd="0" presId="urn:microsoft.com/office/officeart/2005/8/layout/vList2"/>
    <dgm:cxn modelId="{DAEA46CA-660B-4A09-9B4E-CB3BBD44445D}" type="presParOf" srcId="{30961A3E-FA67-4986-B90C-682C6E0AF8CA}" destId="{2CFFE209-2BD9-4CF0-B871-53BE284E269C}" srcOrd="5" destOrd="0" presId="urn:microsoft.com/office/officeart/2005/8/layout/vList2"/>
    <dgm:cxn modelId="{C160CF48-D519-47DE-8385-E390D8560410}" type="presParOf" srcId="{30961A3E-FA67-4986-B90C-682C6E0AF8CA}" destId="{C4B2B6BA-C39F-449E-9F0D-D4CA88BAE01B}" srcOrd="6" destOrd="0" presId="urn:microsoft.com/office/officeart/2005/8/layout/vList2"/>
    <dgm:cxn modelId="{3A26D6F1-BFBA-4B76-8E82-9C24DAEA4864}" type="presParOf" srcId="{30961A3E-FA67-4986-B90C-682C6E0AF8CA}" destId="{1CB6EE18-741D-44BA-9991-D5E464646343}" srcOrd="7" destOrd="0" presId="urn:microsoft.com/office/officeart/2005/8/layout/vList2"/>
    <dgm:cxn modelId="{DCA1D511-027B-4F45-8022-DA0032E2B68D}" type="presParOf" srcId="{30961A3E-FA67-4986-B90C-682C6E0AF8CA}" destId="{2EA0B27A-B189-4572-839A-E0EF68A1F97E}" srcOrd="8" destOrd="0" presId="urn:microsoft.com/office/officeart/2005/8/layout/vList2"/>
    <dgm:cxn modelId="{4DAD3FCB-AC65-4DDE-86B9-9954139279B1}" type="presParOf" srcId="{30961A3E-FA67-4986-B90C-682C6E0AF8CA}" destId="{E2779E3F-B6AA-4805-8218-A6A1DE613407}" srcOrd="9" destOrd="0" presId="urn:microsoft.com/office/officeart/2005/8/layout/vList2"/>
    <dgm:cxn modelId="{33BC7F30-319B-4778-84C8-A3E823ECCC91}" type="presParOf" srcId="{30961A3E-FA67-4986-B90C-682C6E0AF8CA}" destId="{4123DBD5-0BE7-492C-8FF5-B4ED9FE6CAF0}" srcOrd="10" destOrd="0" presId="urn:microsoft.com/office/officeart/2005/8/layout/vList2"/>
    <dgm:cxn modelId="{ADA17F87-230E-4740-9C77-99CE9AAB928C}" type="presParOf" srcId="{30961A3E-FA67-4986-B90C-682C6E0AF8CA}" destId="{AE0FDC8B-DE22-4FE6-B8F9-55D9BE6AA644}" srcOrd="11" destOrd="0" presId="urn:microsoft.com/office/officeart/2005/8/layout/vList2"/>
    <dgm:cxn modelId="{EA9DC657-14B1-46F1-AE04-EB953BFA1462}" type="presParOf" srcId="{30961A3E-FA67-4986-B90C-682C6E0AF8CA}" destId="{14430B14-8BF3-4F8E-9955-865277196551}" srcOrd="12" destOrd="0" presId="urn:microsoft.com/office/officeart/2005/8/layout/vList2"/>
    <dgm:cxn modelId="{51E06B6E-2DDF-443A-800C-477E3D8013EF}" type="presParOf" srcId="{30961A3E-FA67-4986-B90C-682C6E0AF8CA}" destId="{0DA04AF2-3715-4D45-8ECA-C086A2192159}" srcOrd="13" destOrd="0" presId="urn:microsoft.com/office/officeart/2005/8/layout/vList2"/>
    <dgm:cxn modelId="{BCAE1DC4-0BAA-4E70-A0A3-6E99247E0162}" type="presParOf" srcId="{30961A3E-FA67-4986-B90C-682C6E0AF8CA}" destId="{47040914-B129-4079-8236-4099788663B5}" srcOrd="14" destOrd="0" presId="urn:microsoft.com/office/officeart/2005/8/layout/vList2"/>
    <dgm:cxn modelId="{096874FC-1E01-40FF-8C8A-62B27FD120F4}" type="presParOf" srcId="{30961A3E-FA67-4986-B90C-682C6E0AF8CA}" destId="{CB2B5011-31FD-4F41-941A-90C235E1B628}" srcOrd="15" destOrd="0" presId="urn:microsoft.com/office/officeart/2005/8/layout/vList2"/>
    <dgm:cxn modelId="{09C38A88-317D-48D2-9ECB-842B078C5FAC}" type="presParOf" srcId="{30961A3E-FA67-4986-B90C-682C6E0AF8CA}" destId="{200271BE-BF09-4B4C-9F81-7148AC45D27A}" srcOrd="16" destOrd="0" presId="urn:microsoft.com/office/officeart/2005/8/layout/vList2"/>
    <dgm:cxn modelId="{F07B3222-5EFC-4458-BF7A-A8F2E58E2E73}" type="presParOf" srcId="{30961A3E-FA67-4986-B90C-682C6E0AF8CA}" destId="{06C95E44-0404-430E-8C9C-4E6126FA0893}" srcOrd="17" destOrd="0" presId="urn:microsoft.com/office/officeart/2005/8/layout/vList2"/>
    <dgm:cxn modelId="{1C470079-A8C4-43F3-99A7-6A7DF2B7B4E7}" type="presParOf" srcId="{30961A3E-FA67-4986-B90C-682C6E0AF8CA}" destId="{BF38D658-3E77-420D-B4BB-FA26A2E49FC3}" srcOrd="1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7BAAEA-0EE5-4CEA-9821-DBB4CC4CF41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GB"/>
        </a:p>
      </dgm:t>
    </dgm:pt>
    <dgm:pt modelId="{33334F2F-835F-4B93-8E6D-7062D00FEFDF}">
      <dgm:prSet/>
      <dgm:spPr/>
      <dgm:t>
        <a:bodyPr/>
        <a:lstStyle/>
        <a:p>
          <a:pPr rtl="0"/>
          <a:r>
            <a:rPr lang="en-GB" dirty="0" smtClean="0"/>
            <a:t>The Library was created as a set of activities to minimise transaction costs. </a:t>
          </a:r>
          <a:endParaRPr lang="en-GB" dirty="0"/>
        </a:p>
      </dgm:t>
    </dgm:pt>
    <dgm:pt modelId="{A9E0D255-13B0-43D2-A564-604348B4F873}" type="parTrans" cxnId="{37B4380F-F53E-4A9E-A0AE-55FC8C10BECE}">
      <dgm:prSet/>
      <dgm:spPr/>
      <dgm:t>
        <a:bodyPr/>
        <a:lstStyle/>
        <a:p>
          <a:endParaRPr lang="en-GB"/>
        </a:p>
      </dgm:t>
    </dgm:pt>
    <dgm:pt modelId="{1430BC7D-9722-4AA8-83FB-E006397C6CF4}" type="sibTrans" cxnId="{37B4380F-F53E-4A9E-A0AE-55FC8C10BECE}">
      <dgm:prSet/>
      <dgm:spPr/>
      <dgm:t>
        <a:bodyPr/>
        <a:lstStyle/>
        <a:p>
          <a:endParaRPr lang="en-GB"/>
        </a:p>
      </dgm:t>
    </dgm:pt>
    <dgm:pt modelId="{D0994F79-B61B-4AC1-B461-9A325FE39E66}">
      <dgm:prSet/>
      <dgm:spPr/>
      <dgm:t>
        <a:bodyPr/>
        <a:lstStyle/>
        <a:p>
          <a:pPr rtl="0"/>
          <a:r>
            <a:rPr lang="en-GB" dirty="0" smtClean="0"/>
            <a:t>Now that it’s all on the web, can we shift transaction costs? </a:t>
          </a:r>
          <a:endParaRPr lang="en-GB" dirty="0"/>
        </a:p>
      </dgm:t>
    </dgm:pt>
    <dgm:pt modelId="{B4943B78-06C3-4AE0-8645-93A861C7CDE1}" type="parTrans" cxnId="{1C52909A-C950-4EFC-8D12-666487138CF2}">
      <dgm:prSet/>
      <dgm:spPr/>
      <dgm:t>
        <a:bodyPr/>
        <a:lstStyle/>
        <a:p>
          <a:endParaRPr lang="en-GB"/>
        </a:p>
      </dgm:t>
    </dgm:pt>
    <dgm:pt modelId="{4C016614-6373-4F2D-B837-ECDCEFF6B590}" type="sibTrans" cxnId="{1C52909A-C950-4EFC-8D12-666487138CF2}">
      <dgm:prSet/>
      <dgm:spPr/>
      <dgm:t>
        <a:bodyPr/>
        <a:lstStyle/>
        <a:p>
          <a:endParaRPr lang="en-GB"/>
        </a:p>
      </dgm:t>
    </dgm:pt>
    <dgm:pt modelId="{5ABAE467-5269-4A21-A75A-47CF18C11D29}">
      <dgm:prSet/>
      <dgm:spPr/>
      <dgm:t>
        <a:bodyPr/>
        <a:lstStyle/>
        <a:p>
          <a:pPr rtl="0"/>
          <a:r>
            <a:rPr lang="en-GB" dirty="0" smtClean="0"/>
            <a:t>Move on from that to see what categories of function are distinctive: CRM, product innovation and content aggregation.</a:t>
          </a:r>
          <a:endParaRPr lang="en-GB" dirty="0"/>
        </a:p>
      </dgm:t>
    </dgm:pt>
    <dgm:pt modelId="{286CEE97-8736-4FC9-ADC8-9584C75743F0}" type="parTrans" cxnId="{243592FA-8164-4D62-921D-33A3A60F8AFB}">
      <dgm:prSet/>
      <dgm:spPr/>
      <dgm:t>
        <a:bodyPr/>
        <a:lstStyle/>
        <a:p>
          <a:endParaRPr lang="en-GB"/>
        </a:p>
      </dgm:t>
    </dgm:pt>
    <dgm:pt modelId="{4DA09844-2DA6-4EF9-BAF6-0ED729FDB9C5}" type="sibTrans" cxnId="{243592FA-8164-4D62-921D-33A3A60F8AFB}">
      <dgm:prSet/>
      <dgm:spPr/>
      <dgm:t>
        <a:bodyPr/>
        <a:lstStyle/>
        <a:p>
          <a:endParaRPr lang="en-GB"/>
        </a:p>
      </dgm:t>
    </dgm:pt>
    <dgm:pt modelId="{5FC5DC8C-3309-40DC-A323-E29825821AD8}">
      <dgm:prSet/>
      <dgm:spPr/>
      <dgm:t>
        <a:bodyPr/>
        <a:lstStyle/>
        <a:p>
          <a:pPr rtl="0"/>
          <a:r>
            <a:rPr lang="en-GB" dirty="0" smtClean="0"/>
            <a:t>Vanilla stuff should be outsourced. </a:t>
          </a:r>
          <a:endParaRPr lang="en-GB" dirty="0"/>
        </a:p>
      </dgm:t>
    </dgm:pt>
    <dgm:pt modelId="{DCE279EF-7C98-47D6-ABBF-E546DD4A592A}" type="parTrans" cxnId="{A3DDE3DA-36DF-4CDE-9B87-CDB1DB34FDC1}">
      <dgm:prSet/>
      <dgm:spPr/>
      <dgm:t>
        <a:bodyPr/>
        <a:lstStyle/>
        <a:p>
          <a:endParaRPr lang="en-GB"/>
        </a:p>
      </dgm:t>
    </dgm:pt>
    <dgm:pt modelId="{16361B54-B062-4603-AA9D-9E68C53E3059}" type="sibTrans" cxnId="{A3DDE3DA-36DF-4CDE-9B87-CDB1DB34FDC1}">
      <dgm:prSet/>
      <dgm:spPr/>
      <dgm:t>
        <a:bodyPr/>
        <a:lstStyle/>
        <a:p>
          <a:endParaRPr lang="en-GB"/>
        </a:p>
      </dgm:t>
    </dgm:pt>
    <dgm:pt modelId="{22693B63-F26C-45A7-8097-37313E439323}">
      <dgm:prSet/>
      <dgm:spPr/>
      <dgm:t>
        <a:bodyPr/>
        <a:lstStyle/>
        <a:p>
          <a:endParaRPr lang="en-GB" dirty="0"/>
        </a:p>
      </dgm:t>
    </dgm:pt>
    <dgm:pt modelId="{3656449C-0AF9-4834-A3E6-AC8FEC9B51DC}" type="parTrans" cxnId="{96A84E4E-944E-4F6A-9A78-56E246F19CC8}">
      <dgm:prSet/>
      <dgm:spPr/>
      <dgm:t>
        <a:bodyPr/>
        <a:lstStyle/>
        <a:p>
          <a:endParaRPr lang="en-GB"/>
        </a:p>
      </dgm:t>
    </dgm:pt>
    <dgm:pt modelId="{205F6BEE-1983-402E-92EB-C30F362146BB}" type="sibTrans" cxnId="{96A84E4E-944E-4F6A-9A78-56E246F19CC8}">
      <dgm:prSet/>
      <dgm:spPr/>
      <dgm:t>
        <a:bodyPr/>
        <a:lstStyle/>
        <a:p>
          <a:endParaRPr lang="en-GB"/>
        </a:p>
      </dgm:t>
    </dgm:pt>
    <dgm:pt modelId="{C6417D3B-670D-4AF7-BD51-CBB375EE7E81}">
      <dgm:prSet/>
      <dgm:spPr/>
      <dgm:t>
        <a:bodyPr/>
        <a:lstStyle/>
        <a:p>
          <a:endParaRPr lang="en-GB" dirty="0"/>
        </a:p>
      </dgm:t>
    </dgm:pt>
    <dgm:pt modelId="{9040672E-9F60-465C-A655-1342337AA0BB}" type="parTrans" cxnId="{7C68D589-1D3F-468D-8B57-00FC30E86C17}">
      <dgm:prSet/>
      <dgm:spPr/>
      <dgm:t>
        <a:bodyPr/>
        <a:lstStyle/>
        <a:p>
          <a:endParaRPr lang="en-GB"/>
        </a:p>
      </dgm:t>
    </dgm:pt>
    <dgm:pt modelId="{561A3439-F30F-4FF4-AD75-D8633A26FBE1}" type="sibTrans" cxnId="{7C68D589-1D3F-468D-8B57-00FC30E86C17}">
      <dgm:prSet/>
      <dgm:spPr/>
      <dgm:t>
        <a:bodyPr/>
        <a:lstStyle/>
        <a:p>
          <a:endParaRPr lang="en-GB"/>
        </a:p>
      </dgm:t>
    </dgm:pt>
    <dgm:pt modelId="{771DE30B-2565-4E91-905A-F6200A70F563}" type="pres">
      <dgm:prSet presAssocID="{DB7BAAEA-0EE5-4CEA-9821-DBB4CC4CF413}" presName="matrix" presStyleCnt="0">
        <dgm:presLayoutVars>
          <dgm:chMax val="1"/>
          <dgm:dir/>
          <dgm:resizeHandles val="exact"/>
        </dgm:presLayoutVars>
      </dgm:prSet>
      <dgm:spPr/>
      <dgm:t>
        <a:bodyPr/>
        <a:lstStyle/>
        <a:p>
          <a:endParaRPr lang="en-GB"/>
        </a:p>
      </dgm:t>
    </dgm:pt>
    <dgm:pt modelId="{BA04C46A-DE52-432E-91DB-3E4A0844E8ED}" type="pres">
      <dgm:prSet presAssocID="{DB7BAAEA-0EE5-4CEA-9821-DBB4CC4CF413}" presName="diamond" presStyleLbl="bgShp" presStyleIdx="0" presStyleCnt="1"/>
      <dgm:spPr/>
    </dgm:pt>
    <dgm:pt modelId="{3741C630-4649-483B-ABDA-7D3AA018E3C6}" type="pres">
      <dgm:prSet presAssocID="{DB7BAAEA-0EE5-4CEA-9821-DBB4CC4CF413}" presName="quad1" presStyleLbl="node1" presStyleIdx="0" presStyleCnt="4">
        <dgm:presLayoutVars>
          <dgm:chMax val="0"/>
          <dgm:chPref val="0"/>
          <dgm:bulletEnabled val="1"/>
        </dgm:presLayoutVars>
      </dgm:prSet>
      <dgm:spPr/>
      <dgm:t>
        <a:bodyPr/>
        <a:lstStyle/>
        <a:p>
          <a:endParaRPr lang="en-GB"/>
        </a:p>
      </dgm:t>
    </dgm:pt>
    <dgm:pt modelId="{4D049AC6-1AC0-42E5-8E19-3298411B6F1D}" type="pres">
      <dgm:prSet presAssocID="{DB7BAAEA-0EE5-4CEA-9821-DBB4CC4CF413}" presName="quad2" presStyleLbl="node1" presStyleIdx="1" presStyleCnt="4">
        <dgm:presLayoutVars>
          <dgm:chMax val="0"/>
          <dgm:chPref val="0"/>
          <dgm:bulletEnabled val="1"/>
        </dgm:presLayoutVars>
      </dgm:prSet>
      <dgm:spPr/>
      <dgm:t>
        <a:bodyPr/>
        <a:lstStyle/>
        <a:p>
          <a:endParaRPr lang="en-GB"/>
        </a:p>
      </dgm:t>
    </dgm:pt>
    <dgm:pt modelId="{5A01BD82-8F8C-4FDF-A505-CBC5C64A66D6}" type="pres">
      <dgm:prSet presAssocID="{DB7BAAEA-0EE5-4CEA-9821-DBB4CC4CF413}" presName="quad3" presStyleLbl="node1" presStyleIdx="2" presStyleCnt="4">
        <dgm:presLayoutVars>
          <dgm:chMax val="0"/>
          <dgm:chPref val="0"/>
          <dgm:bulletEnabled val="1"/>
        </dgm:presLayoutVars>
      </dgm:prSet>
      <dgm:spPr/>
      <dgm:t>
        <a:bodyPr/>
        <a:lstStyle/>
        <a:p>
          <a:endParaRPr lang="en-GB"/>
        </a:p>
      </dgm:t>
    </dgm:pt>
    <dgm:pt modelId="{1A43BA0C-DD0B-4966-A980-3F75E19CF11A}" type="pres">
      <dgm:prSet presAssocID="{DB7BAAEA-0EE5-4CEA-9821-DBB4CC4CF413}" presName="quad4" presStyleLbl="node1" presStyleIdx="3" presStyleCnt="4">
        <dgm:presLayoutVars>
          <dgm:chMax val="0"/>
          <dgm:chPref val="0"/>
          <dgm:bulletEnabled val="1"/>
        </dgm:presLayoutVars>
      </dgm:prSet>
      <dgm:spPr/>
      <dgm:t>
        <a:bodyPr/>
        <a:lstStyle/>
        <a:p>
          <a:endParaRPr lang="en-GB"/>
        </a:p>
      </dgm:t>
    </dgm:pt>
  </dgm:ptLst>
  <dgm:cxnLst>
    <dgm:cxn modelId="{011BD054-FACA-491F-B1A9-D1FCF11974B1}" type="presOf" srcId="{DB7BAAEA-0EE5-4CEA-9821-DBB4CC4CF413}" destId="{771DE30B-2565-4E91-905A-F6200A70F563}" srcOrd="0" destOrd="0" presId="urn:microsoft.com/office/officeart/2005/8/layout/matrix3"/>
    <dgm:cxn modelId="{9D712D77-0032-4DAF-B323-D0B776A6CAFD}" type="presOf" srcId="{5ABAE467-5269-4A21-A75A-47CF18C11D29}" destId="{5A01BD82-8F8C-4FDF-A505-CBC5C64A66D6}" srcOrd="0" destOrd="0" presId="urn:microsoft.com/office/officeart/2005/8/layout/matrix3"/>
    <dgm:cxn modelId="{7C68D589-1D3F-468D-8B57-00FC30E86C17}" srcId="{DB7BAAEA-0EE5-4CEA-9821-DBB4CC4CF413}" destId="{C6417D3B-670D-4AF7-BD51-CBB375EE7E81}" srcOrd="5" destOrd="0" parTransId="{9040672E-9F60-465C-A655-1342337AA0BB}" sibTransId="{561A3439-F30F-4FF4-AD75-D8633A26FBE1}"/>
    <dgm:cxn modelId="{A3DDE3DA-36DF-4CDE-9B87-CDB1DB34FDC1}" srcId="{DB7BAAEA-0EE5-4CEA-9821-DBB4CC4CF413}" destId="{5FC5DC8C-3309-40DC-A323-E29825821AD8}" srcOrd="3" destOrd="0" parTransId="{DCE279EF-7C98-47D6-ABBF-E546DD4A592A}" sibTransId="{16361B54-B062-4603-AA9D-9E68C53E3059}"/>
    <dgm:cxn modelId="{8AC47D17-9D65-47E8-A173-A2F7A0585709}" type="presOf" srcId="{5FC5DC8C-3309-40DC-A323-E29825821AD8}" destId="{1A43BA0C-DD0B-4966-A980-3F75E19CF11A}" srcOrd="0" destOrd="0" presId="urn:microsoft.com/office/officeart/2005/8/layout/matrix3"/>
    <dgm:cxn modelId="{1C52909A-C950-4EFC-8D12-666487138CF2}" srcId="{DB7BAAEA-0EE5-4CEA-9821-DBB4CC4CF413}" destId="{D0994F79-B61B-4AC1-B461-9A325FE39E66}" srcOrd="1" destOrd="0" parTransId="{B4943B78-06C3-4AE0-8645-93A861C7CDE1}" sibTransId="{4C016614-6373-4F2D-B837-ECDCEFF6B590}"/>
    <dgm:cxn modelId="{96A84E4E-944E-4F6A-9A78-56E246F19CC8}" srcId="{DB7BAAEA-0EE5-4CEA-9821-DBB4CC4CF413}" destId="{22693B63-F26C-45A7-8097-37313E439323}" srcOrd="4" destOrd="0" parTransId="{3656449C-0AF9-4834-A3E6-AC8FEC9B51DC}" sibTransId="{205F6BEE-1983-402E-92EB-C30F362146BB}"/>
    <dgm:cxn modelId="{565EC439-86F7-4AB6-BD6A-9C0DF174F7C4}" type="presOf" srcId="{33334F2F-835F-4B93-8E6D-7062D00FEFDF}" destId="{3741C630-4649-483B-ABDA-7D3AA018E3C6}" srcOrd="0" destOrd="0" presId="urn:microsoft.com/office/officeart/2005/8/layout/matrix3"/>
    <dgm:cxn modelId="{386F9F91-2E3E-435D-95D1-69ED71289DA9}" type="presOf" srcId="{D0994F79-B61B-4AC1-B461-9A325FE39E66}" destId="{4D049AC6-1AC0-42E5-8E19-3298411B6F1D}" srcOrd="0" destOrd="0" presId="urn:microsoft.com/office/officeart/2005/8/layout/matrix3"/>
    <dgm:cxn modelId="{37B4380F-F53E-4A9E-A0AE-55FC8C10BECE}" srcId="{DB7BAAEA-0EE5-4CEA-9821-DBB4CC4CF413}" destId="{33334F2F-835F-4B93-8E6D-7062D00FEFDF}" srcOrd="0" destOrd="0" parTransId="{A9E0D255-13B0-43D2-A564-604348B4F873}" sibTransId="{1430BC7D-9722-4AA8-83FB-E006397C6CF4}"/>
    <dgm:cxn modelId="{243592FA-8164-4D62-921D-33A3A60F8AFB}" srcId="{DB7BAAEA-0EE5-4CEA-9821-DBB4CC4CF413}" destId="{5ABAE467-5269-4A21-A75A-47CF18C11D29}" srcOrd="2" destOrd="0" parTransId="{286CEE97-8736-4FC9-ADC8-9584C75743F0}" sibTransId="{4DA09844-2DA6-4EF9-BAF6-0ED729FDB9C5}"/>
    <dgm:cxn modelId="{595BC87C-0F58-4F6A-9921-845CBD2F6412}" type="presParOf" srcId="{771DE30B-2565-4E91-905A-F6200A70F563}" destId="{BA04C46A-DE52-432E-91DB-3E4A0844E8ED}" srcOrd="0" destOrd="0" presId="urn:microsoft.com/office/officeart/2005/8/layout/matrix3"/>
    <dgm:cxn modelId="{D61B9E81-2AA8-4E61-AF8C-1790008C25F1}" type="presParOf" srcId="{771DE30B-2565-4E91-905A-F6200A70F563}" destId="{3741C630-4649-483B-ABDA-7D3AA018E3C6}" srcOrd="1" destOrd="0" presId="urn:microsoft.com/office/officeart/2005/8/layout/matrix3"/>
    <dgm:cxn modelId="{5804AD2A-8C0C-4D57-9342-7B0FEB3FE538}" type="presParOf" srcId="{771DE30B-2565-4E91-905A-F6200A70F563}" destId="{4D049AC6-1AC0-42E5-8E19-3298411B6F1D}" srcOrd="2" destOrd="0" presId="urn:microsoft.com/office/officeart/2005/8/layout/matrix3"/>
    <dgm:cxn modelId="{B4381CB4-A7CB-4291-9D3E-E0C34715252D}" type="presParOf" srcId="{771DE30B-2565-4E91-905A-F6200A70F563}" destId="{5A01BD82-8F8C-4FDF-A505-CBC5C64A66D6}" srcOrd="3" destOrd="0" presId="urn:microsoft.com/office/officeart/2005/8/layout/matrix3"/>
    <dgm:cxn modelId="{049F4D5B-80EC-48F9-8249-167722647D27}" type="presParOf" srcId="{771DE30B-2565-4E91-905A-F6200A70F563}" destId="{1A43BA0C-DD0B-4966-A980-3F75E19CF11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8B3989C-8E13-4D60-88A2-D0E957785F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22AD6CD-EF55-445C-9544-FECCD06A3B31}">
      <dgm:prSet/>
      <dgm:spPr/>
      <dgm:t>
        <a:bodyPr/>
        <a:lstStyle/>
        <a:p>
          <a:pPr rtl="0"/>
          <a:r>
            <a:rPr lang="en-GB" b="1" dirty="0" smtClean="0"/>
            <a:t>Building e-Research collections and contributing to a virtual research environment of  born digital material</a:t>
          </a:r>
          <a:endParaRPr lang="en-GB" dirty="0"/>
        </a:p>
      </dgm:t>
    </dgm:pt>
    <dgm:pt modelId="{8D40F0AD-D893-4717-8ABF-3CE286231261}" type="parTrans" cxnId="{41E0FF24-B6B1-4B77-8F04-376BD11EE397}">
      <dgm:prSet/>
      <dgm:spPr/>
      <dgm:t>
        <a:bodyPr/>
        <a:lstStyle/>
        <a:p>
          <a:endParaRPr lang="en-GB"/>
        </a:p>
      </dgm:t>
    </dgm:pt>
    <dgm:pt modelId="{7F3C51D7-F844-4016-ACDE-23A3D20B2D41}" type="sibTrans" cxnId="{41E0FF24-B6B1-4B77-8F04-376BD11EE397}">
      <dgm:prSet/>
      <dgm:spPr/>
      <dgm:t>
        <a:bodyPr/>
        <a:lstStyle/>
        <a:p>
          <a:endParaRPr lang="en-GB"/>
        </a:p>
      </dgm:t>
    </dgm:pt>
    <dgm:pt modelId="{FF6257C4-EFF9-4107-B9D0-8302770DF8C4}">
      <dgm:prSet/>
      <dgm:spPr/>
      <dgm:t>
        <a:bodyPr/>
        <a:lstStyle/>
        <a:p>
          <a:pPr rtl="0"/>
          <a:r>
            <a:rPr lang="en-GB" b="1" dirty="0" smtClean="0"/>
            <a:t>Importance of kite marking, quality assurance, trust metrics and relevance ranking</a:t>
          </a:r>
          <a:endParaRPr lang="en-GB" dirty="0"/>
        </a:p>
      </dgm:t>
    </dgm:pt>
    <dgm:pt modelId="{107401D3-F622-4451-8DEE-CECCB7BD7742}" type="parTrans" cxnId="{3222F971-A5F6-4BCB-9524-A45607EC5441}">
      <dgm:prSet/>
      <dgm:spPr/>
      <dgm:t>
        <a:bodyPr/>
        <a:lstStyle/>
        <a:p>
          <a:endParaRPr lang="en-GB"/>
        </a:p>
      </dgm:t>
    </dgm:pt>
    <dgm:pt modelId="{04084C84-A4ED-4717-9858-71BB014D219F}" type="sibTrans" cxnId="{3222F971-A5F6-4BCB-9524-A45607EC5441}">
      <dgm:prSet/>
      <dgm:spPr/>
      <dgm:t>
        <a:bodyPr/>
        <a:lstStyle/>
        <a:p>
          <a:endParaRPr lang="en-GB"/>
        </a:p>
      </dgm:t>
    </dgm:pt>
    <dgm:pt modelId="{6D60F026-DAE8-424C-88D4-5EAE978F195D}">
      <dgm:prSet/>
      <dgm:spPr/>
      <dgm:t>
        <a:bodyPr/>
        <a:lstStyle/>
        <a:p>
          <a:pPr rtl="0"/>
          <a:r>
            <a:rPr lang="en-GB" b="1" dirty="0" smtClean="0"/>
            <a:t>Managing institutional born digital assets and making content available</a:t>
          </a:r>
          <a:endParaRPr lang="en-GB" dirty="0"/>
        </a:p>
      </dgm:t>
    </dgm:pt>
    <dgm:pt modelId="{2E1BA3D9-7D3D-42A9-9140-3BAC29DC14B2}" type="parTrans" cxnId="{63438EC5-1E48-4957-9148-09BB3E73FC0A}">
      <dgm:prSet/>
      <dgm:spPr/>
      <dgm:t>
        <a:bodyPr/>
        <a:lstStyle/>
        <a:p>
          <a:endParaRPr lang="en-GB"/>
        </a:p>
      </dgm:t>
    </dgm:pt>
    <dgm:pt modelId="{787CBA31-EB0D-42B5-B982-C9FF5C462B4E}" type="sibTrans" cxnId="{63438EC5-1E48-4957-9148-09BB3E73FC0A}">
      <dgm:prSet/>
      <dgm:spPr/>
      <dgm:t>
        <a:bodyPr/>
        <a:lstStyle/>
        <a:p>
          <a:endParaRPr lang="en-GB"/>
        </a:p>
      </dgm:t>
    </dgm:pt>
    <dgm:pt modelId="{126EC584-692C-414B-B62F-9E486A4C5231}">
      <dgm:prSet/>
      <dgm:spPr/>
      <dgm:t>
        <a:bodyPr/>
        <a:lstStyle/>
        <a:p>
          <a:pPr rtl="0"/>
          <a:r>
            <a:rPr lang="en-GB" b="1" dirty="0" smtClean="0"/>
            <a:t>Value added content</a:t>
          </a:r>
          <a:endParaRPr lang="en-GB" dirty="0"/>
        </a:p>
      </dgm:t>
    </dgm:pt>
    <dgm:pt modelId="{75CFCEBD-7704-4EAB-84B2-BBAE6FD56AEF}" type="parTrans" cxnId="{70CFD0E7-05F3-4DA4-A513-9D5AA256A351}">
      <dgm:prSet/>
      <dgm:spPr/>
      <dgm:t>
        <a:bodyPr/>
        <a:lstStyle/>
        <a:p>
          <a:endParaRPr lang="en-GB"/>
        </a:p>
      </dgm:t>
    </dgm:pt>
    <dgm:pt modelId="{FF6DD8D2-1617-4D14-8218-C524A9613F74}" type="sibTrans" cxnId="{70CFD0E7-05F3-4DA4-A513-9D5AA256A351}">
      <dgm:prSet/>
      <dgm:spPr/>
      <dgm:t>
        <a:bodyPr/>
        <a:lstStyle/>
        <a:p>
          <a:endParaRPr lang="en-GB"/>
        </a:p>
      </dgm:t>
    </dgm:pt>
    <dgm:pt modelId="{6BFD5125-8DBB-483D-B403-367FFDE63CDD}">
      <dgm:prSet/>
      <dgm:spPr/>
      <dgm:t>
        <a:bodyPr/>
        <a:lstStyle/>
        <a:p>
          <a:pPr rtl="0"/>
          <a:r>
            <a:rPr lang="en-GB" b="1" dirty="0" smtClean="0"/>
            <a:t>Disciplinary support through training/information literacy</a:t>
          </a:r>
          <a:endParaRPr lang="en-GB" dirty="0"/>
        </a:p>
      </dgm:t>
    </dgm:pt>
    <dgm:pt modelId="{B5ADADA9-BFB7-4E04-AD19-F6183786318F}" type="parTrans" cxnId="{E6969255-AEA8-4E0E-90C3-ADDB451CA542}">
      <dgm:prSet/>
      <dgm:spPr/>
      <dgm:t>
        <a:bodyPr/>
        <a:lstStyle/>
        <a:p>
          <a:endParaRPr lang="en-GB"/>
        </a:p>
      </dgm:t>
    </dgm:pt>
    <dgm:pt modelId="{0E7F5DF9-39ED-4997-8647-8605FD7387FC}" type="sibTrans" cxnId="{E6969255-AEA8-4E0E-90C3-ADDB451CA542}">
      <dgm:prSet/>
      <dgm:spPr/>
      <dgm:t>
        <a:bodyPr/>
        <a:lstStyle/>
        <a:p>
          <a:endParaRPr lang="en-GB"/>
        </a:p>
      </dgm:t>
    </dgm:pt>
    <dgm:pt modelId="{028B6AD2-5466-4DF3-B688-A189247DF746}">
      <dgm:prSet/>
      <dgm:spPr/>
      <dgm:t>
        <a:bodyPr/>
        <a:lstStyle/>
        <a:p>
          <a:pPr rtl="0"/>
          <a:r>
            <a:rPr lang="en-GB" b="1" dirty="0" smtClean="0"/>
            <a:t>Policy and standards advice</a:t>
          </a:r>
          <a:endParaRPr lang="en-GB" dirty="0"/>
        </a:p>
      </dgm:t>
    </dgm:pt>
    <dgm:pt modelId="{5F2755BA-5516-4920-B390-D885B972D588}" type="parTrans" cxnId="{8DE1B1AA-BC76-4AF5-A5C3-4D5AFF29FA43}">
      <dgm:prSet/>
      <dgm:spPr/>
      <dgm:t>
        <a:bodyPr/>
        <a:lstStyle/>
        <a:p>
          <a:endParaRPr lang="en-GB"/>
        </a:p>
      </dgm:t>
    </dgm:pt>
    <dgm:pt modelId="{CEA49AE8-8DF0-4EA0-848B-0B08CA5E0112}" type="sibTrans" cxnId="{8DE1B1AA-BC76-4AF5-A5C3-4D5AFF29FA43}">
      <dgm:prSet/>
      <dgm:spPr/>
      <dgm:t>
        <a:bodyPr/>
        <a:lstStyle/>
        <a:p>
          <a:endParaRPr lang="en-GB"/>
        </a:p>
      </dgm:t>
    </dgm:pt>
    <dgm:pt modelId="{3B66A1B8-665C-458C-B2B9-E577E22974B6}" type="pres">
      <dgm:prSet presAssocID="{78B3989C-8E13-4D60-88A2-D0E957785F70}" presName="linear" presStyleCnt="0">
        <dgm:presLayoutVars>
          <dgm:animLvl val="lvl"/>
          <dgm:resizeHandles val="exact"/>
        </dgm:presLayoutVars>
      </dgm:prSet>
      <dgm:spPr/>
      <dgm:t>
        <a:bodyPr/>
        <a:lstStyle/>
        <a:p>
          <a:endParaRPr lang="en-GB"/>
        </a:p>
      </dgm:t>
    </dgm:pt>
    <dgm:pt modelId="{37873C74-E911-431D-80A2-DF5EDC4EB77A}" type="pres">
      <dgm:prSet presAssocID="{022AD6CD-EF55-445C-9544-FECCD06A3B31}" presName="parentText" presStyleLbl="node1" presStyleIdx="0" presStyleCnt="6">
        <dgm:presLayoutVars>
          <dgm:chMax val="0"/>
          <dgm:bulletEnabled val="1"/>
        </dgm:presLayoutVars>
      </dgm:prSet>
      <dgm:spPr/>
      <dgm:t>
        <a:bodyPr/>
        <a:lstStyle/>
        <a:p>
          <a:endParaRPr lang="en-GB"/>
        </a:p>
      </dgm:t>
    </dgm:pt>
    <dgm:pt modelId="{69F52290-3A27-4B7A-B182-3C4E20864751}" type="pres">
      <dgm:prSet presAssocID="{7F3C51D7-F844-4016-ACDE-23A3D20B2D41}" presName="spacer" presStyleCnt="0"/>
      <dgm:spPr/>
    </dgm:pt>
    <dgm:pt modelId="{AED50FB9-CC37-4E39-A7F0-D11756555C4C}" type="pres">
      <dgm:prSet presAssocID="{FF6257C4-EFF9-4107-B9D0-8302770DF8C4}" presName="parentText" presStyleLbl="node1" presStyleIdx="1" presStyleCnt="6">
        <dgm:presLayoutVars>
          <dgm:chMax val="0"/>
          <dgm:bulletEnabled val="1"/>
        </dgm:presLayoutVars>
      </dgm:prSet>
      <dgm:spPr/>
      <dgm:t>
        <a:bodyPr/>
        <a:lstStyle/>
        <a:p>
          <a:endParaRPr lang="en-GB"/>
        </a:p>
      </dgm:t>
    </dgm:pt>
    <dgm:pt modelId="{9108694B-D1EB-4450-94BF-978F164AB209}" type="pres">
      <dgm:prSet presAssocID="{04084C84-A4ED-4717-9858-71BB014D219F}" presName="spacer" presStyleCnt="0"/>
      <dgm:spPr/>
    </dgm:pt>
    <dgm:pt modelId="{8810ABC4-926D-4E1D-B3CF-486441307B3D}" type="pres">
      <dgm:prSet presAssocID="{6D60F026-DAE8-424C-88D4-5EAE978F195D}" presName="parentText" presStyleLbl="node1" presStyleIdx="2" presStyleCnt="6">
        <dgm:presLayoutVars>
          <dgm:chMax val="0"/>
          <dgm:bulletEnabled val="1"/>
        </dgm:presLayoutVars>
      </dgm:prSet>
      <dgm:spPr/>
      <dgm:t>
        <a:bodyPr/>
        <a:lstStyle/>
        <a:p>
          <a:endParaRPr lang="en-GB"/>
        </a:p>
      </dgm:t>
    </dgm:pt>
    <dgm:pt modelId="{208A941C-7466-4C8D-95F2-96A673AE7C07}" type="pres">
      <dgm:prSet presAssocID="{787CBA31-EB0D-42B5-B982-C9FF5C462B4E}" presName="spacer" presStyleCnt="0"/>
      <dgm:spPr/>
    </dgm:pt>
    <dgm:pt modelId="{5E60E827-09BF-428C-A119-A579A867AA50}" type="pres">
      <dgm:prSet presAssocID="{126EC584-692C-414B-B62F-9E486A4C5231}" presName="parentText" presStyleLbl="node1" presStyleIdx="3" presStyleCnt="6">
        <dgm:presLayoutVars>
          <dgm:chMax val="0"/>
          <dgm:bulletEnabled val="1"/>
        </dgm:presLayoutVars>
      </dgm:prSet>
      <dgm:spPr/>
      <dgm:t>
        <a:bodyPr/>
        <a:lstStyle/>
        <a:p>
          <a:endParaRPr lang="en-GB"/>
        </a:p>
      </dgm:t>
    </dgm:pt>
    <dgm:pt modelId="{3E28EF94-03D5-47E9-8FE4-4C7E459E5124}" type="pres">
      <dgm:prSet presAssocID="{FF6DD8D2-1617-4D14-8218-C524A9613F74}" presName="spacer" presStyleCnt="0"/>
      <dgm:spPr/>
    </dgm:pt>
    <dgm:pt modelId="{733427D8-C864-4B96-894A-6143A389A3CE}" type="pres">
      <dgm:prSet presAssocID="{6BFD5125-8DBB-483D-B403-367FFDE63CDD}" presName="parentText" presStyleLbl="node1" presStyleIdx="4" presStyleCnt="6">
        <dgm:presLayoutVars>
          <dgm:chMax val="0"/>
          <dgm:bulletEnabled val="1"/>
        </dgm:presLayoutVars>
      </dgm:prSet>
      <dgm:spPr/>
      <dgm:t>
        <a:bodyPr/>
        <a:lstStyle/>
        <a:p>
          <a:endParaRPr lang="en-GB"/>
        </a:p>
      </dgm:t>
    </dgm:pt>
    <dgm:pt modelId="{8B17A713-7C48-48C7-BAC7-B4E4A04EFB26}" type="pres">
      <dgm:prSet presAssocID="{0E7F5DF9-39ED-4997-8647-8605FD7387FC}" presName="spacer" presStyleCnt="0"/>
      <dgm:spPr/>
    </dgm:pt>
    <dgm:pt modelId="{00741145-C1E7-44F7-A8A2-276707A8F393}" type="pres">
      <dgm:prSet presAssocID="{028B6AD2-5466-4DF3-B688-A189247DF746}" presName="parentText" presStyleLbl="node1" presStyleIdx="5" presStyleCnt="6">
        <dgm:presLayoutVars>
          <dgm:chMax val="0"/>
          <dgm:bulletEnabled val="1"/>
        </dgm:presLayoutVars>
      </dgm:prSet>
      <dgm:spPr/>
      <dgm:t>
        <a:bodyPr/>
        <a:lstStyle/>
        <a:p>
          <a:endParaRPr lang="en-GB"/>
        </a:p>
      </dgm:t>
    </dgm:pt>
  </dgm:ptLst>
  <dgm:cxnLst>
    <dgm:cxn modelId="{360A2CB8-E4FD-40D3-8095-FAAA07A55C7D}" type="presOf" srcId="{FF6257C4-EFF9-4107-B9D0-8302770DF8C4}" destId="{AED50FB9-CC37-4E39-A7F0-D11756555C4C}" srcOrd="0" destOrd="0" presId="urn:microsoft.com/office/officeart/2005/8/layout/vList2"/>
    <dgm:cxn modelId="{70CFD0E7-05F3-4DA4-A513-9D5AA256A351}" srcId="{78B3989C-8E13-4D60-88A2-D0E957785F70}" destId="{126EC584-692C-414B-B62F-9E486A4C5231}" srcOrd="3" destOrd="0" parTransId="{75CFCEBD-7704-4EAB-84B2-BBAE6FD56AEF}" sibTransId="{FF6DD8D2-1617-4D14-8218-C524A9613F74}"/>
    <dgm:cxn modelId="{9F968557-EFA5-46A9-88ED-422CBEDE5754}" type="presOf" srcId="{6BFD5125-8DBB-483D-B403-367FFDE63CDD}" destId="{733427D8-C864-4B96-894A-6143A389A3CE}" srcOrd="0" destOrd="0" presId="urn:microsoft.com/office/officeart/2005/8/layout/vList2"/>
    <dgm:cxn modelId="{73CBC9DD-2936-428B-AB76-840233BFE1D8}" type="presOf" srcId="{022AD6CD-EF55-445C-9544-FECCD06A3B31}" destId="{37873C74-E911-431D-80A2-DF5EDC4EB77A}" srcOrd="0" destOrd="0" presId="urn:microsoft.com/office/officeart/2005/8/layout/vList2"/>
    <dgm:cxn modelId="{5D66BBA5-EECC-4421-BFEC-6BA13F3B07A0}" type="presOf" srcId="{126EC584-692C-414B-B62F-9E486A4C5231}" destId="{5E60E827-09BF-428C-A119-A579A867AA50}" srcOrd="0" destOrd="0" presId="urn:microsoft.com/office/officeart/2005/8/layout/vList2"/>
    <dgm:cxn modelId="{5962521A-7E7D-4A93-AEDA-14BE51E16773}" type="presOf" srcId="{028B6AD2-5466-4DF3-B688-A189247DF746}" destId="{00741145-C1E7-44F7-A8A2-276707A8F393}" srcOrd="0" destOrd="0" presId="urn:microsoft.com/office/officeart/2005/8/layout/vList2"/>
    <dgm:cxn modelId="{6413FAFA-1AFA-4846-A7FB-BA00FFC3B9B3}" type="presOf" srcId="{78B3989C-8E13-4D60-88A2-D0E957785F70}" destId="{3B66A1B8-665C-458C-B2B9-E577E22974B6}" srcOrd="0" destOrd="0" presId="urn:microsoft.com/office/officeart/2005/8/layout/vList2"/>
    <dgm:cxn modelId="{E6969255-AEA8-4E0E-90C3-ADDB451CA542}" srcId="{78B3989C-8E13-4D60-88A2-D0E957785F70}" destId="{6BFD5125-8DBB-483D-B403-367FFDE63CDD}" srcOrd="4" destOrd="0" parTransId="{B5ADADA9-BFB7-4E04-AD19-F6183786318F}" sibTransId="{0E7F5DF9-39ED-4997-8647-8605FD7387FC}"/>
    <dgm:cxn modelId="{8DE1B1AA-BC76-4AF5-A5C3-4D5AFF29FA43}" srcId="{78B3989C-8E13-4D60-88A2-D0E957785F70}" destId="{028B6AD2-5466-4DF3-B688-A189247DF746}" srcOrd="5" destOrd="0" parTransId="{5F2755BA-5516-4920-B390-D885B972D588}" sibTransId="{CEA49AE8-8DF0-4EA0-848B-0B08CA5E0112}"/>
    <dgm:cxn modelId="{41E0FF24-B6B1-4B77-8F04-376BD11EE397}" srcId="{78B3989C-8E13-4D60-88A2-D0E957785F70}" destId="{022AD6CD-EF55-445C-9544-FECCD06A3B31}" srcOrd="0" destOrd="0" parTransId="{8D40F0AD-D893-4717-8ABF-3CE286231261}" sibTransId="{7F3C51D7-F844-4016-ACDE-23A3D20B2D41}"/>
    <dgm:cxn modelId="{63438EC5-1E48-4957-9148-09BB3E73FC0A}" srcId="{78B3989C-8E13-4D60-88A2-D0E957785F70}" destId="{6D60F026-DAE8-424C-88D4-5EAE978F195D}" srcOrd="2" destOrd="0" parTransId="{2E1BA3D9-7D3D-42A9-9140-3BAC29DC14B2}" sibTransId="{787CBA31-EB0D-42B5-B982-C9FF5C462B4E}"/>
    <dgm:cxn modelId="{3222F971-A5F6-4BCB-9524-A45607EC5441}" srcId="{78B3989C-8E13-4D60-88A2-D0E957785F70}" destId="{FF6257C4-EFF9-4107-B9D0-8302770DF8C4}" srcOrd="1" destOrd="0" parTransId="{107401D3-F622-4451-8DEE-CECCB7BD7742}" sibTransId="{04084C84-A4ED-4717-9858-71BB014D219F}"/>
    <dgm:cxn modelId="{BF138176-0067-4019-A42F-CE76162670C9}" type="presOf" srcId="{6D60F026-DAE8-424C-88D4-5EAE978F195D}" destId="{8810ABC4-926D-4E1D-B3CF-486441307B3D}" srcOrd="0" destOrd="0" presId="urn:microsoft.com/office/officeart/2005/8/layout/vList2"/>
    <dgm:cxn modelId="{A164CB31-635C-4B2D-97C3-5FDF1EE42C3D}" type="presParOf" srcId="{3B66A1B8-665C-458C-B2B9-E577E22974B6}" destId="{37873C74-E911-431D-80A2-DF5EDC4EB77A}" srcOrd="0" destOrd="0" presId="urn:microsoft.com/office/officeart/2005/8/layout/vList2"/>
    <dgm:cxn modelId="{3FB9676A-EF51-4647-B44B-8CCA2D3682B6}" type="presParOf" srcId="{3B66A1B8-665C-458C-B2B9-E577E22974B6}" destId="{69F52290-3A27-4B7A-B182-3C4E20864751}" srcOrd="1" destOrd="0" presId="urn:microsoft.com/office/officeart/2005/8/layout/vList2"/>
    <dgm:cxn modelId="{09F99F16-D582-4D3D-B9C0-C859A58E67E0}" type="presParOf" srcId="{3B66A1B8-665C-458C-B2B9-E577E22974B6}" destId="{AED50FB9-CC37-4E39-A7F0-D11756555C4C}" srcOrd="2" destOrd="0" presId="urn:microsoft.com/office/officeart/2005/8/layout/vList2"/>
    <dgm:cxn modelId="{F2E144A2-29D6-4B5F-AA56-E57BAF8A0068}" type="presParOf" srcId="{3B66A1B8-665C-458C-B2B9-E577E22974B6}" destId="{9108694B-D1EB-4450-94BF-978F164AB209}" srcOrd="3" destOrd="0" presId="urn:microsoft.com/office/officeart/2005/8/layout/vList2"/>
    <dgm:cxn modelId="{DAF63171-7F01-43CD-ADDB-7DE8FFF98292}" type="presParOf" srcId="{3B66A1B8-665C-458C-B2B9-E577E22974B6}" destId="{8810ABC4-926D-4E1D-B3CF-486441307B3D}" srcOrd="4" destOrd="0" presId="urn:microsoft.com/office/officeart/2005/8/layout/vList2"/>
    <dgm:cxn modelId="{34683C56-4786-46CE-8B0F-ED870366A8A6}" type="presParOf" srcId="{3B66A1B8-665C-458C-B2B9-E577E22974B6}" destId="{208A941C-7466-4C8D-95F2-96A673AE7C07}" srcOrd="5" destOrd="0" presId="urn:microsoft.com/office/officeart/2005/8/layout/vList2"/>
    <dgm:cxn modelId="{91EA5A38-A981-4F4A-8F7F-4EB07A4B0886}" type="presParOf" srcId="{3B66A1B8-665C-458C-B2B9-E577E22974B6}" destId="{5E60E827-09BF-428C-A119-A579A867AA50}" srcOrd="6" destOrd="0" presId="urn:microsoft.com/office/officeart/2005/8/layout/vList2"/>
    <dgm:cxn modelId="{E2F7D723-628A-4971-86AC-DA61D3FE8DC9}" type="presParOf" srcId="{3B66A1B8-665C-458C-B2B9-E577E22974B6}" destId="{3E28EF94-03D5-47E9-8FE4-4C7E459E5124}" srcOrd="7" destOrd="0" presId="urn:microsoft.com/office/officeart/2005/8/layout/vList2"/>
    <dgm:cxn modelId="{44B619A8-81CA-4B11-9B27-7BEDC06558B8}" type="presParOf" srcId="{3B66A1B8-665C-458C-B2B9-E577E22974B6}" destId="{733427D8-C864-4B96-894A-6143A389A3CE}" srcOrd="8" destOrd="0" presId="urn:microsoft.com/office/officeart/2005/8/layout/vList2"/>
    <dgm:cxn modelId="{04998BB4-A643-4EBC-AF76-57D2E9E56AFB}" type="presParOf" srcId="{3B66A1B8-665C-458C-B2B9-E577E22974B6}" destId="{8B17A713-7C48-48C7-BAC7-B4E4A04EFB26}" srcOrd="9" destOrd="0" presId="urn:microsoft.com/office/officeart/2005/8/layout/vList2"/>
    <dgm:cxn modelId="{6600C0B2-6500-4298-B4B3-E053E9555BC8}" type="presParOf" srcId="{3B66A1B8-665C-458C-B2B9-E577E22974B6}" destId="{00741145-C1E7-44F7-A8A2-276707A8F39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FB97D-4B3B-478E-B057-16B9CD2FFF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A182F038-3D3C-4041-A004-FC86CD772970}">
      <dgm:prSet/>
      <dgm:spPr/>
      <dgm:t>
        <a:bodyPr/>
        <a:lstStyle/>
        <a:p>
          <a:pPr rtl="0"/>
          <a:r>
            <a:rPr lang="en-GB" dirty="0" smtClean="0"/>
            <a:t>Research papers</a:t>
          </a:r>
          <a:endParaRPr lang="en-GB" dirty="0"/>
        </a:p>
      </dgm:t>
    </dgm:pt>
    <dgm:pt modelId="{F99EF7D3-E12D-4005-A50E-73B1F0D3BC65}" type="parTrans" cxnId="{6C8B4F34-EC9E-4192-8144-82F79913E4F5}">
      <dgm:prSet/>
      <dgm:spPr/>
      <dgm:t>
        <a:bodyPr/>
        <a:lstStyle/>
        <a:p>
          <a:endParaRPr lang="en-GB"/>
        </a:p>
      </dgm:t>
    </dgm:pt>
    <dgm:pt modelId="{249B77B4-D07A-4767-85BA-573596CCB459}" type="sibTrans" cxnId="{6C8B4F34-EC9E-4192-8144-82F79913E4F5}">
      <dgm:prSet/>
      <dgm:spPr/>
      <dgm:t>
        <a:bodyPr/>
        <a:lstStyle/>
        <a:p>
          <a:endParaRPr lang="en-GB"/>
        </a:p>
      </dgm:t>
    </dgm:pt>
    <dgm:pt modelId="{4B4C1E5C-0173-428D-BD2A-09691707BE09}">
      <dgm:prSet/>
      <dgm:spPr/>
      <dgm:t>
        <a:bodyPr/>
        <a:lstStyle/>
        <a:p>
          <a:pPr rtl="0"/>
          <a:r>
            <a:rPr lang="en-GB" dirty="0" smtClean="0"/>
            <a:t>Conference presentations</a:t>
          </a:r>
          <a:endParaRPr lang="en-GB" dirty="0"/>
        </a:p>
      </dgm:t>
    </dgm:pt>
    <dgm:pt modelId="{DD2C324D-20F7-4F0B-81C5-FAD9378C970C}" type="parTrans" cxnId="{7DA69E46-A852-4FE9-BEA6-75DA06F3DA24}">
      <dgm:prSet/>
      <dgm:spPr/>
      <dgm:t>
        <a:bodyPr/>
        <a:lstStyle/>
        <a:p>
          <a:endParaRPr lang="en-GB"/>
        </a:p>
      </dgm:t>
    </dgm:pt>
    <dgm:pt modelId="{235B19DA-C916-40DF-B747-E6352F6A0BB9}" type="sibTrans" cxnId="{7DA69E46-A852-4FE9-BEA6-75DA06F3DA24}">
      <dgm:prSet/>
      <dgm:spPr/>
      <dgm:t>
        <a:bodyPr/>
        <a:lstStyle/>
        <a:p>
          <a:endParaRPr lang="en-GB"/>
        </a:p>
      </dgm:t>
    </dgm:pt>
    <dgm:pt modelId="{2C8485A1-EDE7-4BFC-97E8-E800CB027E1B}">
      <dgm:prSet/>
      <dgm:spPr/>
      <dgm:t>
        <a:bodyPr/>
        <a:lstStyle/>
        <a:p>
          <a:pPr rtl="0"/>
          <a:r>
            <a:rPr lang="en-GB" dirty="0" smtClean="0"/>
            <a:t>Theses</a:t>
          </a:r>
          <a:endParaRPr lang="en-GB" dirty="0"/>
        </a:p>
      </dgm:t>
    </dgm:pt>
    <dgm:pt modelId="{1A46F837-4087-4DD1-836C-7BC341A28E26}" type="parTrans" cxnId="{2F9CBCD9-4A33-4F5E-922D-092D96A2EC46}">
      <dgm:prSet/>
      <dgm:spPr/>
      <dgm:t>
        <a:bodyPr/>
        <a:lstStyle/>
        <a:p>
          <a:endParaRPr lang="en-GB"/>
        </a:p>
      </dgm:t>
    </dgm:pt>
    <dgm:pt modelId="{B3BF915F-6A8A-4EED-810A-667D1221D3A1}" type="sibTrans" cxnId="{2F9CBCD9-4A33-4F5E-922D-092D96A2EC46}">
      <dgm:prSet/>
      <dgm:spPr/>
      <dgm:t>
        <a:bodyPr/>
        <a:lstStyle/>
        <a:p>
          <a:endParaRPr lang="en-GB"/>
        </a:p>
      </dgm:t>
    </dgm:pt>
    <dgm:pt modelId="{652F3F0C-C073-496F-82B9-81A7DCB829F1}">
      <dgm:prSet/>
      <dgm:spPr/>
      <dgm:t>
        <a:bodyPr/>
        <a:lstStyle/>
        <a:p>
          <a:pPr rtl="0"/>
          <a:r>
            <a:rPr lang="en-GB" dirty="0" smtClean="0"/>
            <a:t>Wikis</a:t>
          </a:r>
          <a:endParaRPr lang="en-GB" dirty="0"/>
        </a:p>
      </dgm:t>
    </dgm:pt>
    <dgm:pt modelId="{0EF04F55-1139-468B-9AD5-1639441ECD4B}" type="parTrans" cxnId="{F14FDA3A-3CD6-4FDE-8FC4-A3AE40E74F21}">
      <dgm:prSet/>
      <dgm:spPr/>
      <dgm:t>
        <a:bodyPr/>
        <a:lstStyle/>
        <a:p>
          <a:endParaRPr lang="en-GB"/>
        </a:p>
      </dgm:t>
    </dgm:pt>
    <dgm:pt modelId="{56B070E8-B6B2-4835-BED8-F9CC57FD1DD1}" type="sibTrans" cxnId="{F14FDA3A-3CD6-4FDE-8FC4-A3AE40E74F21}">
      <dgm:prSet/>
      <dgm:spPr/>
      <dgm:t>
        <a:bodyPr/>
        <a:lstStyle/>
        <a:p>
          <a:endParaRPr lang="en-GB"/>
        </a:p>
      </dgm:t>
    </dgm:pt>
    <dgm:pt modelId="{BDF38223-24A2-4FFB-8D25-347D2C60D366}">
      <dgm:prSet/>
      <dgm:spPr/>
      <dgm:t>
        <a:bodyPr/>
        <a:lstStyle/>
        <a:p>
          <a:pPr rtl="0"/>
          <a:r>
            <a:rPr lang="en-GB" dirty="0" smtClean="0"/>
            <a:t>Blogs</a:t>
          </a:r>
          <a:endParaRPr lang="en-GB" dirty="0"/>
        </a:p>
      </dgm:t>
    </dgm:pt>
    <dgm:pt modelId="{27EC8BE6-A8B1-4F29-A2A1-99A4822CD051}" type="parTrans" cxnId="{E2AE9BE9-C01D-4A77-A95D-5A687F8D9867}">
      <dgm:prSet/>
      <dgm:spPr/>
      <dgm:t>
        <a:bodyPr/>
        <a:lstStyle/>
        <a:p>
          <a:endParaRPr lang="en-GB"/>
        </a:p>
      </dgm:t>
    </dgm:pt>
    <dgm:pt modelId="{E9422F0A-A74A-47C9-A67D-C1836F86963A}" type="sibTrans" cxnId="{E2AE9BE9-C01D-4A77-A95D-5A687F8D9867}">
      <dgm:prSet/>
      <dgm:spPr/>
      <dgm:t>
        <a:bodyPr/>
        <a:lstStyle/>
        <a:p>
          <a:endParaRPr lang="en-GB"/>
        </a:p>
      </dgm:t>
    </dgm:pt>
    <dgm:pt modelId="{1E9BE410-6785-43FC-9C40-EEE40FC3BEB9}">
      <dgm:prSet/>
      <dgm:spPr/>
      <dgm:t>
        <a:bodyPr/>
        <a:lstStyle/>
        <a:p>
          <a:pPr rtl="0"/>
          <a:r>
            <a:rPr lang="en-GB" dirty="0" smtClean="0"/>
            <a:t>Websites</a:t>
          </a:r>
          <a:endParaRPr lang="en-GB" dirty="0"/>
        </a:p>
      </dgm:t>
    </dgm:pt>
    <dgm:pt modelId="{67C7C748-B2B7-44F8-873B-24419776FD54}" type="parTrans" cxnId="{C610363D-59A2-42CF-850D-2FEDC09F9745}">
      <dgm:prSet/>
      <dgm:spPr/>
      <dgm:t>
        <a:bodyPr/>
        <a:lstStyle/>
        <a:p>
          <a:endParaRPr lang="en-GB"/>
        </a:p>
      </dgm:t>
    </dgm:pt>
    <dgm:pt modelId="{140981D2-B7E8-4590-8A17-7E813667569D}" type="sibTrans" cxnId="{C610363D-59A2-42CF-850D-2FEDC09F9745}">
      <dgm:prSet/>
      <dgm:spPr/>
      <dgm:t>
        <a:bodyPr/>
        <a:lstStyle/>
        <a:p>
          <a:endParaRPr lang="en-GB"/>
        </a:p>
      </dgm:t>
    </dgm:pt>
    <dgm:pt modelId="{10205892-7E05-4EDC-89F0-342FB2524A1B}">
      <dgm:prSet/>
      <dgm:spPr/>
      <dgm:t>
        <a:bodyPr/>
        <a:lstStyle/>
        <a:p>
          <a:pPr rtl="0"/>
          <a:r>
            <a:rPr lang="en-GB" dirty="0" smtClean="0"/>
            <a:t>Podcasts</a:t>
          </a:r>
          <a:endParaRPr lang="en-GB" dirty="0"/>
        </a:p>
      </dgm:t>
    </dgm:pt>
    <dgm:pt modelId="{222FC2B6-9605-48A4-AB28-23647E25B78A}" type="parTrans" cxnId="{4754B8A8-A4D7-4580-AE82-66EB989F64B3}">
      <dgm:prSet/>
      <dgm:spPr/>
      <dgm:t>
        <a:bodyPr/>
        <a:lstStyle/>
        <a:p>
          <a:endParaRPr lang="en-GB"/>
        </a:p>
      </dgm:t>
    </dgm:pt>
    <dgm:pt modelId="{5F4A96BF-D638-46FC-A4FB-5F8F3F29DEF8}" type="sibTrans" cxnId="{4754B8A8-A4D7-4580-AE82-66EB989F64B3}">
      <dgm:prSet/>
      <dgm:spPr/>
      <dgm:t>
        <a:bodyPr/>
        <a:lstStyle/>
        <a:p>
          <a:endParaRPr lang="en-GB"/>
        </a:p>
      </dgm:t>
    </dgm:pt>
    <dgm:pt modelId="{7AE52193-B0F7-4B6B-B451-BC7D1A6ED3B0}">
      <dgm:prSet/>
      <dgm:spPr/>
      <dgm:t>
        <a:bodyPr/>
        <a:lstStyle/>
        <a:p>
          <a:pPr rtl="0"/>
          <a:r>
            <a:rPr lang="en-GB" dirty="0" smtClean="0"/>
            <a:t>Reusable Learning Objects</a:t>
          </a:r>
          <a:endParaRPr lang="en-GB" dirty="0"/>
        </a:p>
      </dgm:t>
    </dgm:pt>
    <dgm:pt modelId="{8CF3972F-ADC8-4EB5-9EDA-A318347ACBA3}" type="parTrans" cxnId="{59F0B9B0-7C9F-41EF-8F98-651806E099E4}">
      <dgm:prSet/>
      <dgm:spPr/>
      <dgm:t>
        <a:bodyPr/>
        <a:lstStyle/>
        <a:p>
          <a:endParaRPr lang="en-GB"/>
        </a:p>
      </dgm:t>
    </dgm:pt>
    <dgm:pt modelId="{3CF22DF1-D08A-4994-BDDB-10C3E369C1FC}" type="sibTrans" cxnId="{59F0B9B0-7C9F-41EF-8F98-651806E099E4}">
      <dgm:prSet/>
      <dgm:spPr/>
      <dgm:t>
        <a:bodyPr/>
        <a:lstStyle/>
        <a:p>
          <a:endParaRPr lang="en-GB"/>
        </a:p>
      </dgm:t>
    </dgm:pt>
    <dgm:pt modelId="{87D23D8E-20F0-4341-8CB3-187CC980E67A}">
      <dgm:prSet/>
      <dgm:spPr/>
      <dgm:t>
        <a:bodyPr/>
        <a:lstStyle/>
        <a:p>
          <a:pPr rtl="0"/>
          <a:r>
            <a:rPr lang="en-GB" dirty="0" smtClean="0"/>
            <a:t>Research data</a:t>
          </a:r>
          <a:endParaRPr lang="en-GB" dirty="0"/>
        </a:p>
      </dgm:t>
    </dgm:pt>
    <dgm:pt modelId="{24635B7B-84CD-4C82-93FE-6386F3962250}" type="parTrans" cxnId="{098A2A4D-8700-4825-A042-D817AD11754B}">
      <dgm:prSet/>
      <dgm:spPr/>
      <dgm:t>
        <a:bodyPr/>
        <a:lstStyle/>
        <a:p>
          <a:endParaRPr lang="en-GB"/>
        </a:p>
      </dgm:t>
    </dgm:pt>
    <dgm:pt modelId="{86E58E4F-B36B-4443-AE8F-02F484EE3DE0}" type="sibTrans" cxnId="{098A2A4D-8700-4825-A042-D817AD11754B}">
      <dgm:prSet/>
      <dgm:spPr/>
      <dgm:t>
        <a:bodyPr/>
        <a:lstStyle/>
        <a:p>
          <a:endParaRPr lang="en-GB"/>
        </a:p>
      </dgm:t>
    </dgm:pt>
    <dgm:pt modelId="{9D2BE3C2-E225-44CC-AF43-459DF3E71DF4}">
      <dgm:prSet/>
      <dgm:spPr/>
      <dgm:t>
        <a:bodyPr/>
        <a:lstStyle/>
        <a:p>
          <a:pPr rtl="0"/>
          <a:r>
            <a:rPr lang="en-GB" dirty="0" smtClean="0"/>
            <a:t>E-Lab books</a:t>
          </a:r>
          <a:endParaRPr lang="en-GB" dirty="0"/>
        </a:p>
      </dgm:t>
    </dgm:pt>
    <dgm:pt modelId="{3115E7C4-13E9-49CD-9755-8C28DDBDA12E}" type="parTrans" cxnId="{0FE42B7D-A1AF-4E02-8CE9-E14F3432B23A}">
      <dgm:prSet/>
      <dgm:spPr/>
      <dgm:t>
        <a:bodyPr/>
        <a:lstStyle/>
        <a:p>
          <a:endParaRPr lang="en-GB"/>
        </a:p>
      </dgm:t>
    </dgm:pt>
    <dgm:pt modelId="{F85BDC5C-8643-47D9-A759-38165F811C4E}" type="sibTrans" cxnId="{0FE42B7D-A1AF-4E02-8CE9-E14F3432B23A}">
      <dgm:prSet/>
      <dgm:spPr/>
      <dgm:t>
        <a:bodyPr/>
        <a:lstStyle/>
        <a:p>
          <a:endParaRPr lang="en-GB"/>
        </a:p>
      </dgm:t>
    </dgm:pt>
    <dgm:pt modelId="{CFE7FD1A-A39F-42A7-ADD4-B5F7DFABCC71}" type="pres">
      <dgm:prSet presAssocID="{F8AFB97D-4B3B-478E-B057-16B9CD2FFF8C}" presName="linear" presStyleCnt="0">
        <dgm:presLayoutVars>
          <dgm:animLvl val="lvl"/>
          <dgm:resizeHandles val="exact"/>
        </dgm:presLayoutVars>
      </dgm:prSet>
      <dgm:spPr/>
      <dgm:t>
        <a:bodyPr/>
        <a:lstStyle/>
        <a:p>
          <a:endParaRPr lang="en-GB"/>
        </a:p>
      </dgm:t>
    </dgm:pt>
    <dgm:pt modelId="{251DF7BA-15FA-4A75-A3FC-384411E69BE5}" type="pres">
      <dgm:prSet presAssocID="{A182F038-3D3C-4041-A004-FC86CD772970}" presName="parentText" presStyleLbl="node1" presStyleIdx="0" presStyleCnt="10" custLinFactNeighborX="-7" custLinFactNeighborY="27201">
        <dgm:presLayoutVars>
          <dgm:chMax val="0"/>
          <dgm:bulletEnabled val="1"/>
        </dgm:presLayoutVars>
      </dgm:prSet>
      <dgm:spPr/>
      <dgm:t>
        <a:bodyPr/>
        <a:lstStyle/>
        <a:p>
          <a:endParaRPr lang="en-GB"/>
        </a:p>
      </dgm:t>
    </dgm:pt>
    <dgm:pt modelId="{92A3BF52-606F-4560-B991-FED1801A8A31}" type="pres">
      <dgm:prSet presAssocID="{249B77B4-D07A-4767-85BA-573596CCB459}" presName="spacer" presStyleCnt="0"/>
      <dgm:spPr/>
    </dgm:pt>
    <dgm:pt modelId="{510CDD59-6272-48CF-ADBF-7044E9453E11}" type="pres">
      <dgm:prSet presAssocID="{4B4C1E5C-0173-428D-BD2A-09691707BE09}" presName="parentText" presStyleLbl="node1" presStyleIdx="1" presStyleCnt="10">
        <dgm:presLayoutVars>
          <dgm:chMax val="0"/>
          <dgm:bulletEnabled val="1"/>
        </dgm:presLayoutVars>
      </dgm:prSet>
      <dgm:spPr/>
      <dgm:t>
        <a:bodyPr/>
        <a:lstStyle/>
        <a:p>
          <a:endParaRPr lang="en-GB"/>
        </a:p>
      </dgm:t>
    </dgm:pt>
    <dgm:pt modelId="{74492731-8A84-44B5-8A2D-D29C0FA88F57}" type="pres">
      <dgm:prSet presAssocID="{235B19DA-C916-40DF-B747-E6352F6A0BB9}" presName="spacer" presStyleCnt="0"/>
      <dgm:spPr/>
    </dgm:pt>
    <dgm:pt modelId="{FBD4F4E6-B211-4B5B-9B94-A34D31633575}" type="pres">
      <dgm:prSet presAssocID="{2C8485A1-EDE7-4BFC-97E8-E800CB027E1B}" presName="parentText" presStyleLbl="node1" presStyleIdx="2" presStyleCnt="10">
        <dgm:presLayoutVars>
          <dgm:chMax val="0"/>
          <dgm:bulletEnabled val="1"/>
        </dgm:presLayoutVars>
      </dgm:prSet>
      <dgm:spPr/>
      <dgm:t>
        <a:bodyPr/>
        <a:lstStyle/>
        <a:p>
          <a:endParaRPr lang="en-GB"/>
        </a:p>
      </dgm:t>
    </dgm:pt>
    <dgm:pt modelId="{7394A216-BAE2-482F-83D8-EC8552F3936B}" type="pres">
      <dgm:prSet presAssocID="{B3BF915F-6A8A-4EED-810A-667D1221D3A1}" presName="spacer" presStyleCnt="0"/>
      <dgm:spPr/>
    </dgm:pt>
    <dgm:pt modelId="{02655168-9B11-4597-B0B9-EDEC2F6666AD}" type="pres">
      <dgm:prSet presAssocID="{652F3F0C-C073-496F-82B9-81A7DCB829F1}" presName="parentText" presStyleLbl="node1" presStyleIdx="3" presStyleCnt="10">
        <dgm:presLayoutVars>
          <dgm:chMax val="0"/>
          <dgm:bulletEnabled val="1"/>
        </dgm:presLayoutVars>
      </dgm:prSet>
      <dgm:spPr/>
      <dgm:t>
        <a:bodyPr/>
        <a:lstStyle/>
        <a:p>
          <a:endParaRPr lang="en-GB"/>
        </a:p>
      </dgm:t>
    </dgm:pt>
    <dgm:pt modelId="{1DAFB42A-F686-4448-AFE2-443F3B31AB09}" type="pres">
      <dgm:prSet presAssocID="{56B070E8-B6B2-4835-BED8-F9CC57FD1DD1}" presName="spacer" presStyleCnt="0"/>
      <dgm:spPr/>
    </dgm:pt>
    <dgm:pt modelId="{287D3845-5F21-429B-B146-D0046ECAE213}" type="pres">
      <dgm:prSet presAssocID="{BDF38223-24A2-4FFB-8D25-347D2C60D366}" presName="parentText" presStyleLbl="node1" presStyleIdx="4" presStyleCnt="10">
        <dgm:presLayoutVars>
          <dgm:chMax val="0"/>
          <dgm:bulletEnabled val="1"/>
        </dgm:presLayoutVars>
      </dgm:prSet>
      <dgm:spPr/>
      <dgm:t>
        <a:bodyPr/>
        <a:lstStyle/>
        <a:p>
          <a:endParaRPr lang="en-GB"/>
        </a:p>
      </dgm:t>
    </dgm:pt>
    <dgm:pt modelId="{9C776550-1203-40C9-BF29-9BADA2322355}" type="pres">
      <dgm:prSet presAssocID="{E9422F0A-A74A-47C9-A67D-C1836F86963A}" presName="spacer" presStyleCnt="0"/>
      <dgm:spPr/>
    </dgm:pt>
    <dgm:pt modelId="{BCEE865C-D2FE-47C9-AD51-127E51B32C7E}" type="pres">
      <dgm:prSet presAssocID="{1E9BE410-6785-43FC-9C40-EEE40FC3BEB9}" presName="parentText" presStyleLbl="node1" presStyleIdx="5" presStyleCnt="10">
        <dgm:presLayoutVars>
          <dgm:chMax val="0"/>
          <dgm:bulletEnabled val="1"/>
        </dgm:presLayoutVars>
      </dgm:prSet>
      <dgm:spPr/>
      <dgm:t>
        <a:bodyPr/>
        <a:lstStyle/>
        <a:p>
          <a:endParaRPr lang="en-GB"/>
        </a:p>
      </dgm:t>
    </dgm:pt>
    <dgm:pt modelId="{26BE8699-F48B-46F4-B58B-EA7215109ADF}" type="pres">
      <dgm:prSet presAssocID="{140981D2-B7E8-4590-8A17-7E813667569D}" presName="spacer" presStyleCnt="0"/>
      <dgm:spPr/>
    </dgm:pt>
    <dgm:pt modelId="{0E680997-0C6A-428A-A59A-B9688C0FE1A9}" type="pres">
      <dgm:prSet presAssocID="{10205892-7E05-4EDC-89F0-342FB2524A1B}" presName="parentText" presStyleLbl="node1" presStyleIdx="6" presStyleCnt="10">
        <dgm:presLayoutVars>
          <dgm:chMax val="0"/>
          <dgm:bulletEnabled val="1"/>
        </dgm:presLayoutVars>
      </dgm:prSet>
      <dgm:spPr/>
      <dgm:t>
        <a:bodyPr/>
        <a:lstStyle/>
        <a:p>
          <a:endParaRPr lang="en-GB"/>
        </a:p>
      </dgm:t>
    </dgm:pt>
    <dgm:pt modelId="{91CBCB5C-5AEE-4A6A-AAF8-B4187F322238}" type="pres">
      <dgm:prSet presAssocID="{5F4A96BF-D638-46FC-A4FB-5F8F3F29DEF8}" presName="spacer" presStyleCnt="0"/>
      <dgm:spPr/>
    </dgm:pt>
    <dgm:pt modelId="{26D6E3D2-1D77-4488-B43E-01A496583741}" type="pres">
      <dgm:prSet presAssocID="{7AE52193-B0F7-4B6B-B451-BC7D1A6ED3B0}" presName="parentText" presStyleLbl="node1" presStyleIdx="7" presStyleCnt="10">
        <dgm:presLayoutVars>
          <dgm:chMax val="0"/>
          <dgm:bulletEnabled val="1"/>
        </dgm:presLayoutVars>
      </dgm:prSet>
      <dgm:spPr/>
      <dgm:t>
        <a:bodyPr/>
        <a:lstStyle/>
        <a:p>
          <a:endParaRPr lang="en-GB"/>
        </a:p>
      </dgm:t>
    </dgm:pt>
    <dgm:pt modelId="{EF087EB7-8B68-4094-AC48-C10AF56AECF6}" type="pres">
      <dgm:prSet presAssocID="{3CF22DF1-D08A-4994-BDDB-10C3E369C1FC}" presName="spacer" presStyleCnt="0"/>
      <dgm:spPr/>
    </dgm:pt>
    <dgm:pt modelId="{D567BA1C-78F7-47EB-A3AC-6667C7D32AA2}" type="pres">
      <dgm:prSet presAssocID="{87D23D8E-20F0-4341-8CB3-187CC980E67A}" presName="parentText" presStyleLbl="node1" presStyleIdx="8" presStyleCnt="10">
        <dgm:presLayoutVars>
          <dgm:chMax val="0"/>
          <dgm:bulletEnabled val="1"/>
        </dgm:presLayoutVars>
      </dgm:prSet>
      <dgm:spPr/>
      <dgm:t>
        <a:bodyPr/>
        <a:lstStyle/>
        <a:p>
          <a:endParaRPr lang="en-GB"/>
        </a:p>
      </dgm:t>
    </dgm:pt>
    <dgm:pt modelId="{847F4E3B-616F-42D6-BAE0-3E7FB231EE0E}" type="pres">
      <dgm:prSet presAssocID="{86E58E4F-B36B-4443-AE8F-02F484EE3DE0}" presName="spacer" presStyleCnt="0"/>
      <dgm:spPr/>
    </dgm:pt>
    <dgm:pt modelId="{D6E3799E-9111-41B8-B915-1A39ED90831B}" type="pres">
      <dgm:prSet presAssocID="{9D2BE3C2-E225-44CC-AF43-459DF3E71DF4}" presName="parentText" presStyleLbl="node1" presStyleIdx="9" presStyleCnt="10">
        <dgm:presLayoutVars>
          <dgm:chMax val="0"/>
          <dgm:bulletEnabled val="1"/>
        </dgm:presLayoutVars>
      </dgm:prSet>
      <dgm:spPr/>
      <dgm:t>
        <a:bodyPr/>
        <a:lstStyle/>
        <a:p>
          <a:endParaRPr lang="en-GB"/>
        </a:p>
      </dgm:t>
    </dgm:pt>
  </dgm:ptLst>
  <dgm:cxnLst>
    <dgm:cxn modelId="{C15AFA0A-0013-4223-91C8-1A0F8DE61E76}" type="presOf" srcId="{2C8485A1-EDE7-4BFC-97E8-E800CB027E1B}" destId="{FBD4F4E6-B211-4B5B-9B94-A34D31633575}" srcOrd="0" destOrd="0" presId="urn:microsoft.com/office/officeart/2005/8/layout/vList2"/>
    <dgm:cxn modelId="{056A740F-5EA4-43E2-9A23-A55D2A926245}" type="presOf" srcId="{7AE52193-B0F7-4B6B-B451-BC7D1A6ED3B0}" destId="{26D6E3D2-1D77-4488-B43E-01A496583741}" srcOrd="0" destOrd="0" presId="urn:microsoft.com/office/officeart/2005/8/layout/vList2"/>
    <dgm:cxn modelId="{F14FDA3A-3CD6-4FDE-8FC4-A3AE40E74F21}" srcId="{F8AFB97D-4B3B-478E-B057-16B9CD2FFF8C}" destId="{652F3F0C-C073-496F-82B9-81A7DCB829F1}" srcOrd="3" destOrd="0" parTransId="{0EF04F55-1139-468B-9AD5-1639441ECD4B}" sibTransId="{56B070E8-B6B2-4835-BED8-F9CC57FD1DD1}"/>
    <dgm:cxn modelId="{65CBFC1C-2791-4F4D-8979-A4243854631E}" type="presOf" srcId="{4B4C1E5C-0173-428D-BD2A-09691707BE09}" destId="{510CDD59-6272-48CF-ADBF-7044E9453E11}" srcOrd="0" destOrd="0" presId="urn:microsoft.com/office/officeart/2005/8/layout/vList2"/>
    <dgm:cxn modelId="{E2AE9BE9-C01D-4A77-A95D-5A687F8D9867}" srcId="{F8AFB97D-4B3B-478E-B057-16B9CD2FFF8C}" destId="{BDF38223-24A2-4FFB-8D25-347D2C60D366}" srcOrd="4" destOrd="0" parTransId="{27EC8BE6-A8B1-4F29-A2A1-99A4822CD051}" sibTransId="{E9422F0A-A74A-47C9-A67D-C1836F86963A}"/>
    <dgm:cxn modelId="{66D2AF50-699B-4339-85C5-A54F86718E26}" type="presOf" srcId="{87D23D8E-20F0-4341-8CB3-187CC980E67A}" destId="{D567BA1C-78F7-47EB-A3AC-6667C7D32AA2}" srcOrd="0" destOrd="0" presId="urn:microsoft.com/office/officeart/2005/8/layout/vList2"/>
    <dgm:cxn modelId="{4754B8A8-A4D7-4580-AE82-66EB989F64B3}" srcId="{F8AFB97D-4B3B-478E-B057-16B9CD2FFF8C}" destId="{10205892-7E05-4EDC-89F0-342FB2524A1B}" srcOrd="6" destOrd="0" parTransId="{222FC2B6-9605-48A4-AB28-23647E25B78A}" sibTransId="{5F4A96BF-D638-46FC-A4FB-5F8F3F29DEF8}"/>
    <dgm:cxn modelId="{59F0B9B0-7C9F-41EF-8F98-651806E099E4}" srcId="{F8AFB97D-4B3B-478E-B057-16B9CD2FFF8C}" destId="{7AE52193-B0F7-4B6B-B451-BC7D1A6ED3B0}" srcOrd="7" destOrd="0" parTransId="{8CF3972F-ADC8-4EB5-9EDA-A318347ACBA3}" sibTransId="{3CF22DF1-D08A-4994-BDDB-10C3E369C1FC}"/>
    <dgm:cxn modelId="{E1754279-1300-43FE-BCD5-398A7F1D46C4}" type="presOf" srcId="{A182F038-3D3C-4041-A004-FC86CD772970}" destId="{251DF7BA-15FA-4A75-A3FC-384411E69BE5}" srcOrd="0" destOrd="0" presId="urn:microsoft.com/office/officeart/2005/8/layout/vList2"/>
    <dgm:cxn modelId="{0E1DCF1F-3DC2-4D61-9D2E-BD5131D51D3D}" type="presOf" srcId="{10205892-7E05-4EDC-89F0-342FB2524A1B}" destId="{0E680997-0C6A-428A-A59A-B9688C0FE1A9}" srcOrd="0" destOrd="0" presId="urn:microsoft.com/office/officeart/2005/8/layout/vList2"/>
    <dgm:cxn modelId="{F4AABCE4-178D-4E00-AE2F-D7398462DE44}" type="presOf" srcId="{F8AFB97D-4B3B-478E-B057-16B9CD2FFF8C}" destId="{CFE7FD1A-A39F-42A7-ADD4-B5F7DFABCC71}" srcOrd="0" destOrd="0" presId="urn:microsoft.com/office/officeart/2005/8/layout/vList2"/>
    <dgm:cxn modelId="{9CA7C464-52C1-418F-B55E-15919C9EF26B}" type="presOf" srcId="{652F3F0C-C073-496F-82B9-81A7DCB829F1}" destId="{02655168-9B11-4597-B0B9-EDEC2F6666AD}" srcOrd="0" destOrd="0" presId="urn:microsoft.com/office/officeart/2005/8/layout/vList2"/>
    <dgm:cxn modelId="{6C8B4F34-EC9E-4192-8144-82F79913E4F5}" srcId="{F8AFB97D-4B3B-478E-B057-16B9CD2FFF8C}" destId="{A182F038-3D3C-4041-A004-FC86CD772970}" srcOrd="0" destOrd="0" parTransId="{F99EF7D3-E12D-4005-A50E-73B1F0D3BC65}" sibTransId="{249B77B4-D07A-4767-85BA-573596CCB459}"/>
    <dgm:cxn modelId="{0FE42B7D-A1AF-4E02-8CE9-E14F3432B23A}" srcId="{F8AFB97D-4B3B-478E-B057-16B9CD2FFF8C}" destId="{9D2BE3C2-E225-44CC-AF43-459DF3E71DF4}" srcOrd="9" destOrd="0" parTransId="{3115E7C4-13E9-49CD-9755-8C28DDBDA12E}" sibTransId="{F85BDC5C-8643-47D9-A759-38165F811C4E}"/>
    <dgm:cxn modelId="{098A2A4D-8700-4825-A042-D817AD11754B}" srcId="{F8AFB97D-4B3B-478E-B057-16B9CD2FFF8C}" destId="{87D23D8E-20F0-4341-8CB3-187CC980E67A}" srcOrd="8" destOrd="0" parTransId="{24635B7B-84CD-4C82-93FE-6386F3962250}" sibTransId="{86E58E4F-B36B-4443-AE8F-02F484EE3DE0}"/>
    <dgm:cxn modelId="{6B852D23-7AE1-44A4-8AAC-8A8CDFC5A4A9}" type="presOf" srcId="{9D2BE3C2-E225-44CC-AF43-459DF3E71DF4}" destId="{D6E3799E-9111-41B8-B915-1A39ED90831B}" srcOrd="0" destOrd="0" presId="urn:microsoft.com/office/officeart/2005/8/layout/vList2"/>
    <dgm:cxn modelId="{89A2506F-FE61-43EB-BF53-516DE5A2F10B}" type="presOf" srcId="{1E9BE410-6785-43FC-9C40-EEE40FC3BEB9}" destId="{BCEE865C-D2FE-47C9-AD51-127E51B32C7E}" srcOrd="0" destOrd="0" presId="urn:microsoft.com/office/officeart/2005/8/layout/vList2"/>
    <dgm:cxn modelId="{8CC00CD7-041D-4E45-B410-B64793718480}" type="presOf" srcId="{BDF38223-24A2-4FFB-8D25-347D2C60D366}" destId="{287D3845-5F21-429B-B146-D0046ECAE213}" srcOrd="0" destOrd="0" presId="urn:microsoft.com/office/officeart/2005/8/layout/vList2"/>
    <dgm:cxn modelId="{7DA69E46-A852-4FE9-BEA6-75DA06F3DA24}" srcId="{F8AFB97D-4B3B-478E-B057-16B9CD2FFF8C}" destId="{4B4C1E5C-0173-428D-BD2A-09691707BE09}" srcOrd="1" destOrd="0" parTransId="{DD2C324D-20F7-4F0B-81C5-FAD9378C970C}" sibTransId="{235B19DA-C916-40DF-B747-E6352F6A0BB9}"/>
    <dgm:cxn modelId="{2F9CBCD9-4A33-4F5E-922D-092D96A2EC46}" srcId="{F8AFB97D-4B3B-478E-B057-16B9CD2FFF8C}" destId="{2C8485A1-EDE7-4BFC-97E8-E800CB027E1B}" srcOrd="2" destOrd="0" parTransId="{1A46F837-4087-4DD1-836C-7BC341A28E26}" sibTransId="{B3BF915F-6A8A-4EED-810A-667D1221D3A1}"/>
    <dgm:cxn modelId="{C610363D-59A2-42CF-850D-2FEDC09F9745}" srcId="{F8AFB97D-4B3B-478E-B057-16B9CD2FFF8C}" destId="{1E9BE410-6785-43FC-9C40-EEE40FC3BEB9}" srcOrd="5" destOrd="0" parTransId="{67C7C748-B2B7-44F8-873B-24419776FD54}" sibTransId="{140981D2-B7E8-4590-8A17-7E813667569D}"/>
    <dgm:cxn modelId="{1E1940BF-6804-4C81-9DAD-3B930D521AFD}" type="presParOf" srcId="{CFE7FD1A-A39F-42A7-ADD4-B5F7DFABCC71}" destId="{251DF7BA-15FA-4A75-A3FC-384411E69BE5}" srcOrd="0" destOrd="0" presId="urn:microsoft.com/office/officeart/2005/8/layout/vList2"/>
    <dgm:cxn modelId="{2D42833C-5D08-4BDB-8B5F-48D7D5400083}" type="presParOf" srcId="{CFE7FD1A-A39F-42A7-ADD4-B5F7DFABCC71}" destId="{92A3BF52-606F-4560-B991-FED1801A8A31}" srcOrd="1" destOrd="0" presId="urn:microsoft.com/office/officeart/2005/8/layout/vList2"/>
    <dgm:cxn modelId="{C046AB31-1108-458C-AA23-A7810ACA69FE}" type="presParOf" srcId="{CFE7FD1A-A39F-42A7-ADD4-B5F7DFABCC71}" destId="{510CDD59-6272-48CF-ADBF-7044E9453E11}" srcOrd="2" destOrd="0" presId="urn:microsoft.com/office/officeart/2005/8/layout/vList2"/>
    <dgm:cxn modelId="{A6A16C23-0AF9-49E8-85BC-6F39A29B2E1E}" type="presParOf" srcId="{CFE7FD1A-A39F-42A7-ADD4-B5F7DFABCC71}" destId="{74492731-8A84-44B5-8A2D-D29C0FA88F57}" srcOrd="3" destOrd="0" presId="urn:microsoft.com/office/officeart/2005/8/layout/vList2"/>
    <dgm:cxn modelId="{611C11F4-CD76-4ACC-8692-AF99F8F5948A}" type="presParOf" srcId="{CFE7FD1A-A39F-42A7-ADD4-B5F7DFABCC71}" destId="{FBD4F4E6-B211-4B5B-9B94-A34D31633575}" srcOrd="4" destOrd="0" presId="urn:microsoft.com/office/officeart/2005/8/layout/vList2"/>
    <dgm:cxn modelId="{9397DAF6-1914-41FF-A77C-4064ED725CA2}" type="presParOf" srcId="{CFE7FD1A-A39F-42A7-ADD4-B5F7DFABCC71}" destId="{7394A216-BAE2-482F-83D8-EC8552F3936B}" srcOrd="5" destOrd="0" presId="urn:microsoft.com/office/officeart/2005/8/layout/vList2"/>
    <dgm:cxn modelId="{370D8A3C-E7D5-4715-854F-8D9B4D4EF4CF}" type="presParOf" srcId="{CFE7FD1A-A39F-42A7-ADD4-B5F7DFABCC71}" destId="{02655168-9B11-4597-B0B9-EDEC2F6666AD}" srcOrd="6" destOrd="0" presId="urn:microsoft.com/office/officeart/2005/8/layout/vList2"/>
    <dgm:cxn modelId="{73094A4A-FB65-4A58-8D22-501E35AD9AB3}" type="presParOf" srcId="{CFE7FD1A-A39F-42A7-ADD4-B5F7DFABCC71}" destId="{1DAFB42A-F686-4448-AFE2-443F3B31AB09}" srcOrd="7" destOrd="0" presId="urn:microsoft.com/office/officeart/2005/8/layout/vList2"/>
    <dgm:cxn modelId="{5E63FC7E-31E4-4FBF-B865-F8B38401CCBC}" type="presParOf" srcId="{CFE7FD1A-A39F-42A7-ADD4-B5F7DFABCC71}" destId="{287D3845-5F21-429B-B146-D0046ECAE213}" srcOrd="8" destOrd="0" presId="urn:microsoft.com/office/officeart/2005/8/layout/vList2"/>
    <dgm:cxn modelId="{7FA67405-5B92-48B4-945C-2F6500CD89CE}" type="presParOf" srcId="{CFE7FD1A-A39F-42A7-ADD4-B5F7DFABCC71}" destId="{9C776550-1203-40C9-BF29-9BADA2322355}" srcOrd="9" destOrd="0" presId="urn:microsoft.com/office/officeart/2005/8/layout/vList2"/>
    <dgm:cxn modelId="{77ACD844-EDE5-44C4-900C-1FBA2F184955}" type="presParOf" srcId="{CFE7FD1A-A39F-42A7-ADD4-B5F7DFABCC71}" destId="{BCEE865C-D2FE-47C9-AD51-127E51B32C7E}" srcOrd="10" destOrd="0" presId="urn:microsoft.com/office/officeart/2005/8/layout/vList2"/>
    <dgm:cxn modelId="{BF2EDD6D-6D93-4C07-94E0-BD315D383AB8}" type="presParOf" srcId="{CFE7FD1A-A39F-42A7-ADD4-B5F7DFABCC71}" destId="{26BE8699-F48B-46F4-B58B-EA7215109ADF}" srcOrd="11" destOrd="0" presId="urn:microsoft.com/office/officeart/2005/8/layout/vList2"/>
    <dgm:cxn modelId="{13B22E09-7710-4F03-888E-3C64D9FF5FB2}" type="presParOf" srcId="{CFE7FD1A-A39F-42A7-ADD4-B5F7DFABCC71}" destId="{0E680997-0C6A-428A-A59A-B9688C0FE1A9}" srcOrd="12" destOrd="0" presId="urn:microsoft.com/office/officeart/2005/8/layout/vList2"/>
    <dgm:cxn modelId="{2BEA975E-9BE9-4B7A-B1F5-08C497860294}" type="presParOf" srcId="{CFE7FD1A-A39F-42A7-ADD4-B5F7DFABCC71}" destId="{91CBCB5C-5AEE-4A6A-AAF8-B4187F322238}" srcOrd="13" destOrd="0" presId="urn:microsoft.com/office/officeart/2005/8/layout/vList2"/>
    <dgm:cxn modelId="{C3544FB0-C543-4456-B72A-50F31384966E}" type="presParOf" srcId="{CFE7FD1A-A39F-42A7-ADD4-B5F7DFABCC71}" destId="{26D6E3D2-1D77-4488-B43E-01A496583741}" srcOrd="14" destOrd="0" presId="urn:microsoft.com/office/officeart/2005/8/layout/vList2"/>
    <dgm:cxn modelId="{C86D1F6F-9599-4637-BEFA-911FB7116A73}" type="presParOf" srcId="{CFE7FD1A-A39F-42A7-ADD4-B5F7DFABCC71}" destId="{EF087EB7-8B68-4094-AC48-C10AF56AECF6}" srcOrd="15" destOrd="0" presId="urn:microsoft.com/office/officeart/2005/8/layout/vList2"/>
    <dgm:cxn modelId="{6C8C3E81-8E61-41C4-B280-62EDAFCB4B86}" type="presParOf" srcId="{CFE7FD1A-A39F-42A7-ADD4-B5F7DFABCC71}" destId="{D567BA1C-78F7-47EB-A3AC-6667C7D32AA2}" srcOrd="16" destOrd="0" presId="urn:microsoft.com/office/officeart/2005/8/layout/vList2"/>
    <dgm:cxn modelId="{26E02992-7DCF-4E52-80C2-8E04A0652589}" type="presParOf" srcId="{CFE7FD1A-A39F-42A7-ADD4-B5F7DFABCC71}" destId="{847F4E3B-616F-42D6-BAE0-3E7FB231EE0E}" srcOrd="17" destOrd="0" presId="urn:microsoft.com/office/officeart/2005/8/layout/vList2"/>
    <dgm:cxn modelId="{C4D2AC44-518B-48C8-BE0C-9DB3CBDEA2FA}" type="presParOf" srcId="{CFE7FD1A-A39F-42A7-ADD4-B5F7DFABCC71}" destId="{D6E3799E-9111-41B8-B915-1A39ED90831B}"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EA7B29-E957-4426-818C-96199338CF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2B7F263-AEE3-4917-8B1D-6E6CED4AF800}">
      <dgm:prSet/>
      <dgm:spPr/>
      <dgm:t>
        <a:bodyPr/>
        <a:lstStyle/>
        <a:p>
          <a:pPr rtl="0"/>
          <a:r>
            <a:rPr lang="en-GB" dirty="0" smtClean="0"/>
            <a:t>Streamed lectures</a:t>
          </a:r>
          <a:endParaRPr lang="en-GB" dirty="0"/>
        </a:p>
      </dgm:t>
    </dgm:pt>
    <dgm:pt modelId="{F4E73AD5-50B7-4A97-9B3C-E68F96FA9C38}" type="parTrans" cxnId="{7AECD970-8A5E-4906-AAC7-66FC42170FDD}">
      <dgm:prSet/>
      <dgm:spPr/>
      <dgm:t>
        <a:bodyPr/>
        <a:lstStyle/>
        <a:p>
          <a:endParaRPr lang="en-GB"/>
        </a:p>
      </dgm:t>
    </dgm:pt>
    <dgm:pt modelId="{75E7170D-2704-4161-BD49-B0112DE3DECD}" type="sibTrans" cxnId="{7AECD970-8A5E-4906-AAC7-66FC42170FDD}">
      <dgm:prSet/>
      <dgm:spPr/>
      <dgm:t>
        <a:bodyPr/>
        <a:lstStyle/>
        <a:p>
          <a:endParaRPr lang="en-GB"/>
        </a:p>
      </dgm:t>
    </dgm:pt>
    <dgm:pt modelId="{97CDE843-8B79-4408-B2F8-C4D60D40C676}">
      <dgm:prSet/>
      <dgm:spPr/>
      <dgm:t>
        <a:bodyPr/>
        <a:lstStyle/>
        <a:p>
          <a:pPr rtl="0"/>
          <a:r>
            <a:rPr lang="en-GB" dirty="0" smtClean="0"/>
            <a:t>Images</a:t>
          </a:r>
          <a:endParaRPr lang="en-GB" dirty="0"/>
        </a:p>
      </dgm:t>
    </dgm:pt>
    <dgm:pt modelId="{5CB218F7-32DE-495B-8F47-822607EA0845}" type="parTrans" cxnId="{5007A51F-D183-4D53-B13B-13A9D330E8D4}">
      <dgm:prSet/>
      <dgm:spPr/>
      <dgm:t>
        <a:bodyPr/>
        <a:lstStyle/>
        <a:p>
          <a:endParaRPr lang="en-GB"/>
        </a:p>
      </dgm:t>
    </dgm:pt>
    <dgm:pt modelId="{ACD4F522-1612-4AF3-B3A0-4C8208A62ABC}" type="sibTrans" cxnId="{5007A51F-D183-4D53-B13B-13A9D330E8D4}">
      <dgm:prSet/>
      <dgm:spPr/>
      <dgm:t>
        <a:bodyPr/>
        <a:lstStyle/>
        <a:p>
          <a:endParaRPr lang="en-GB"/>
        </a:p>
      </dgm:t>
    </dgm:pt>
    <dgm:pt modelId="{667B19C1-D6CE-4CF7-89F9-5F964BD4D525}">
      <dgm:prSet/>
      <dgm:spPr/>
      <dgm:t>
        <a:bodyPr/>
        <a:lstStyle/>
        <a:p>
          <a:pPr rtl="0"/>
          <a:r>
            <a:rPr lang="en-GB" dirty="0" smtClean="0"/>
            <a:t>Audio files</a:t>
          </a:r>
          <a:endParaRPr lang="en-GB" dirty="0"/>
        </a:p>
      </dgm:t>
    </dgm:pt>
    <dgm:pt modelId="{3650E730-4C98-4C5A-AF91-0EB0EBABA5AE}" type="parTrans" cxnId="{94DDFF40-BB55-433F-9A25-EB6641A6EDC4}">
      <dgm:prSet/>
      <dgm:spPr/>
      <dgm:t>
        <a:bodyPr/>
        <a:lstStyle/>
        <a:p>
          <a:endParaRPr lang="en-GB"/>
        </a:p>
      </dgm:t>
    </dgm:pt>
    <dgm:pt modelId="{81B44460-EB7C-4F67-A76E-2BD3BA783ECD}" type="sibTrans" cxnId="{94DDFF40-BB55-433F-9A25-EB6641A6EDC4}">
      <dgm:prSet/>
      <dgm:spPr/>
      <dgm:t>
        <a:bodyPr/>
        <a:lstStyle/>
        <a:p>
          <a:endParaRPr lang="en-GB"/>
        </a:p>
      </dgm:t>
    </dgm:pt>
    <dgm:pt modelId="{E7EEE9F6-4A8B-4FAD-9CAE-2466284A5269}">
      <dgm:prSet/>
      <dgm:spPr/>
      <dgm:t>
        <a:bodyPr/>
        <a:lstStyle/>
        <a:p>
          <a:pPr rtl="0"/>
          <a:r>
            <a:rPr lang="en-GB" dirty="0" smtClean="0"/>
            <a:t>Digitised collections</a:t>
          </a:r>
          <a:endParaRPr lang="en-GB" dirty="0"/>
        </a:p>
      </dgm:t>
    </dgm:pt>
    <dgm:pt modelId="{FC793E7C-8FD3-4A4C-AA26-F53311F21FAB}" type="parTrans" cxnId="{93685D92-C958-42AC-A740-B5F4D185B994}">
      <dgm:prSet/>
      <dgm:spPr/>
      <dgm:t>
        <a:bodyPr/>
        <a:lstStyle/>
        <a:p>
          <a:endParaRPr lang="en-GB"/>
        </a:p>
      </dgm:t>
    </dgm:pt>
    <dgm:pt modelId="{AA5291E1-8F40-4C3E-B639-03AB6DB4CC6E}" type="sibTrans" cxnId="{93685D92-C958-42AC-A740-B5F4D185B994}">
      <dgm:prSet/>
      <dgm:spPr/>
      <dgm:t>
        <a:bodyPr/>
        <a:lstStyle/>
        <a:p>
          <a:endParaRPr lang="en-GB"/>
        </a:p>
      </dgm:t>
    </dgm:pt>
    <dgm:pt modelId="{C069DC80-3593-49DC-BD7D-4249686412B4}">
      <dgm:prSet/>
      <dgm:spPr/>
      <dgm:t>
        <a:bodyPr/>
        <a:lstStyle/>
        <a:p>
          <a:pPr rtl="0"/>
          <a:r>
            <a:rPr lang="en-GB" dirty="0" smtClean="0"/>
            <a:t>E-Archives</a:t>
          </a:r>
          <a:endParaRPr lang="en-GB" dirty="0"/>
        </a:p>
      </dgm:t>
    </dgm:pt>
    <dgm:pt modelId="{DA23BF5A-F6AB-41A4-81B1-D870DCC31FD4}" type="parTrans" cxnId="{D53C55EC-6312-473A-824C-04C224AF6E00}">
      <dgm:prSet/>
      <dgm:spPr/>
      <dgm:t>
        <a:bodyPr/>
        <a:lstStyle/>
        <a:p>
          <a:endParaRPr lang="en-GB"/>
        </a:p>
      </dgm:t>
    </dgm:pt>
    <dgm:pt modelId="{27C3CDF2-8997-487A-86FB-3C6E2CAB563B}" type="sibTrans" cxnId="{D53C55EC-6312-473A-824C-04C224AF6E00}">
      <dgm:prSet/>
      <dgm:spPr/>
      <dgm:t>
        <a:bodyPr/>
        <a:lstStyle/>
        <a:p>
          <a:endParaRPr lang="en-GB"/>
        </a:p>
      </dgm:t>
    </dgm:pt>
    <dgm:pt modelId="{A503FC23-2DE4-4C92-8F3E-97160669A031}">
      <dgm:prSet/>
      <dgm:spPr/>
      <dgm:t>
        <a:bodyPr/>
        <a:lstStyle/>
        <a:p>
          <a:pPr rtl="0"/>
          <a:r>
            <a:rPr lang="en-GB" dirty="0" smtClean="0"/>
            <a:t>E-mail</a:t>
          </a:r>
          <a:endParaRPr lang="en-GB" dirty="0"/>
        </a:p>
      </dgm:t>
    </dgm:pt>
    <dgm:pt modelId="{40CB9E45-4EB4-430C-9523-EA5628EE5F20}" type="parTrans" cxnId="{C92CC51D-25E1-4D6B-9F76-625381BCEFFA}">
      <dgm:prSet/>
      <dgm:spPr/>
      <dgm:t>
        <a:bodyPr/>
        <a:lstStyle/>
        <a:p>
          <a:endParaRPr lang="en-GB"/>
        </a:p>
      </dgm:t>
    </dgm:pt>
    <dgm:pt modelId="{08908875-7D7D-4FBD-9BE7-E20487E1013E}" type="sibTrans" cxnId="{C92CC51D-25E1-4D6B-9F76-625381BCEFFA}">
      <dgm:prSet/>
      <dgm:spPr/>
      <dgm:t>
        <a:bodyPr/>
        <a:lstStyle/>
        <a:p>
          <a:endParaRPr lang="en-GB"/>
        </a:p>
      </dgm:t>
    </dgm:pt>
    <dgm:pt modelId="{A3C05028-3B3B-403A-A74D-9CFDE14E69A5}">
      <dgm:prSet/>
      <dgm:spPr/>
      <dgm:t>
        <a:bodyPr/>
        <a:lstStyle/>
        <a:p>
          <a:pPr rtl="0"/>
          <a:r>
            <a:rPr lang="en-GB" dirty="0" smtClean="0"/>
            <a:t>HR Records</a:t>
          </a:r>
          <a:endParaRPr lang="en-GB" dirty="0"/>
        </a:p>
      </dgm:t>
    </dgm:pt>
    <dgm:pt modelId="{D7AD8E2E-2385-467E-890B-124CDE58A046}" type="parTrans" cxnId="{6C330EF6-D22B-46D5-8C54-B9239F5FF91E}">
      <dgm:prSet/>
      <dgm:spPr/>
      <dgm:t>
        <a:bodyPr/>
        <a:lstStyle/>
        <a:p>
          <a:endParaRPr lang="en-GB"/>
        </a:p>
      </dgm:t>
    </dgm:pt>
    <dgm:pt modelId="{9B64C7D9-8095-41DA-B21A-7AAFA874FB9E}" type="sibTrans" cxnId="{6C330EF6-D22B-46D5-8C54-B9239F5FF91E}">
      <dgm:prSet/>
      <dgm:spPr/>
      <dgm:t>
        <a:bodyPr/>
        <a:lstStyle/>
        <a:p>
          <a:endParaRPr lang="en-GB"/>
        </a:p>
      </dgm:t>
    </dgm:pt>
    <dgm:pt modelId="{CB3C6D34-761B-49F3-B3D4-A97C9CD8F456}">
      <dgm:prSet/>
      <dgm:spPr/>
      <dgm:t>
        <a:bodyPr/>
        <a:lstStyle/>
        <a:p>
          <a:pPr rtl="0"/>
          <a:r>
            <a:rPr lang="en-GB" dirty="0" smtClean="0"/>
            <a:t>Student/Staff records</a:t>
          </a:r>
          <a:endParaRPr lang="en-GB" dirty="0"/>
        </a:p>
      </dgm:t>
    </dgm:pt>
    <dgm:pt modelId="{FD60D75B-DDCB-4EF0-9B16-48639839A000}" type="parTrans" cxnId="{764523E9-5930-469C-AB1E-DC826E48E8ED}">
      <dgm:prSet/>
      <dgm:spPr/>
      <dgm:t>
        <a:bodyPr/>
        <a:lstStyle/>
        <a:p>
          <a:endParaRPr lang="en-GB"/>
        </a:p>
      </dgm:t>
    </dgm:pt>
    <dgm:pt modelId="{DBF257A7-7E8A-4BF2-AD54-68933791B515}" type="sibTrans" cxnId="{764523E9-5930-469C-AB1E-DC826E48E8ED}">
      <dgm:prSet/>
      <dgm:spPr/>
      <dgm:t>
        <a:bodyPr/>
        <a:lstStyle/>
        <a:p>
          <a:endParaRPr lang="en-GB"/>
        </a:p>
      </dgm:t>
    </dgm:pt>
    <dgm:pt modelId="{DA17C7E6-2FDC-4D92-BA8B-DCB074979617}">
      <dgm:prSet/>
      <dgm:spPr/>
      <dgm:t>
        <a:bodyPr/>
        <a:lstStyle/>
        <a:p>
          <a:pPr rtl="0"/>
          <a:r>
            <a:rPr lang="en-GB" dirty="0" smtClean="0"/>
            <a:t>Corporate publications</a:t>
          </a:r>
          <a:endParaRPr lang="en-GB" dirty="0"/>
        </a:p>
      </dgm:t>
    </dgm:pt>
    <dgm:pt modelId="{5C5C5B45-E919-4FE8-B7E6-3003F22EFC4C}" type="parTrans" cxnId="{A17477C2-94FE-450D-95B6-1E94174C0380}">
      <dgm:prSet/>
      <dgm:spPr/>
      <dgm:t>
        <a:bodyPr/>
        <a:lstStyle/>
        <a:p>
          <a:endParaRPr lang="en-GB"/>
        </a:p>
      </dgm:t>
    </dgm:pt>
    <dgm:pt modelId="{15E7377C-3974-45B3-8266-00C2F08C488E}" type="sibTrans" cxnId="{A17477C2-94FE-450D-95B6-1E94174C0380}">
      <dgm:prSet/>
      <dgm:spPr/>
      <dgm:t>
        <a:bodyPr/>
        <a:lstStyle/>
        <a:p>
          <a:endParaRPr lang="en-GB"/>
        </a:p>
      </dgm:t>
    </dgm:pt>
    <dgm:pt modelId="{3F9A5C6D-DBBB-463C-857E-4E6299BA2CB9}">
      <dgm:prSet/>
      <dgm:spPr/>
      <dgm:t>
        <a:bodyPr/>
        <a:lstStyle/>
        <a:p>
          <a:pPr rtl="0"/>
          <a:r>
            <a:rPr lang="en-GB" dirty="0" smtClean="0"/>
            <a:t>National heritage artefacts</a:t>
          </a:r>
          <a:endParaRPr lang="en-GB" dirty="0"/>
        </a:p>
      </dgm:t>
    </dgm:pt>
    <dgm:pt modelId="{73A84A7F-F9B4-4674-94D6-1D7F0B1FF77D}" type="parTrans" cxnId="{4E6F6235-B681-41C3-9461-1A3C68AFAE92}">
      <dgm:prSet/>
      <dgm:spPr/>
      <dgm:t>
        <a:bodyPr/>
        <a:lstStyle/>
        <a:p>
          <a:endParaRPr lang="en-GB"/>
        </a:p>
      </dgm:t>
    </dgm:pt>
    <dgm:pt modelId="{7FD28D49-1599-49FE-8439-CA13D660B9D4}" type="sibTrans" cxnId="{4E6F6235-B681-41C3-9461-1A3C68AFAE92}">
      <dgm:prSet/>
      <dgm:spPr/>
      <dgm:t>
        <a:bodyPr/>
        <a:lstStyle/>
        <a:p>
          <a:endParaRPr lang="en-GB"/>
        </a:p>
      </dgm:t>
    </dgm:pt>
    <dgm:pt modelId="{D22B87D5-2263-4446-84BD-3558E540A3AA}" type="pres">
      <dgm:prSet presAssocID="{BAEA7B29-E957-4426-818C-96199338CFE4}" presName="linear" presStyleCnt="0">
        <dgm:presLayoutVars>
          <dgm:animLvl val="lvl"/>
          <dgm:resizeHandles val="exact"/>
        </dgm:presLayoutVars>
      </dgm:prSet>
      <dgm:spPr/>
      <dgm:t>
        <a:bodyPr/>
        <a:lstStyle/>
        <a:p>
          <a:endParaRPr lang="en-GB"/>
        </a:p>
      </dgm:t>
    </dgm:pt>
    <dgm:pt modelId="{C92649A7-8E3B-4C18-B16C-F6FAB64D091D}" type="pres">
      <dgm:prSet presAssocID="{E2B7F263-AEE3-4917-8B1D-6E6CED4AF800}" presName="parentText" presStyleLbl="node1" presStyleIdx="0" presStyleCnt="10">
        <dgm:presLayoutVars>
          <dgm:chMax val="0"/>
          <dgm:bulletEnabled val="1"/>
        </dgm:presLayoutVars>
      </dgm:prSet>
      <dgm:spPr/>
      <dgm:t>
        <a:bodyPr/>
        <a:lstStyle/>
        <a:p>
          <a:endParaRPr lang="en-GB"/>
        </a:p>
      </dgm:t>
    </dgm:pt>
    <dgm:pt modelId="{35F494F3-CC42-4DA6-A19D-8A4ACC6C977F}" type="pres">
      <dgm:prSet presAssocID="{75E7170D-2704-4161-BD49-B0112DE3DECD}" presName="spacer" presStyleCnt="0"/>
      <dgm:spPr/>
    </dgm:pt>
    <dgm:pt modelId="{3DC6A94D-51DF-474B-A662-33FD07B59BE8}" type="pres">
      <dgm:prSet presAssocID="{97CDE843-8B79-4408-B2F8-C4D60D40C676}" presName="parentText" presStyleLbl="node1" presStyleIdx="1" presStyleCnt="10">
        <dgm:presLayoutVars>
          <dgm:chMax val="0"/>
          <dgm:bulletEnabled val="1"/>
        </dgm:presLayoutVars>
      </dgm:prSet>
      <dgm:spPr/>
      <dgm:t>
        <a:bodyPr/>
        <a:lstStyle/>
        <a:p>
          <a:endParaRPr lang="en-GB"/>
        </a:p>
      </dgm:t>
    </dgm:pt>
    <dgm:pt modelId="{CCAB29C6-996E-43F8-9901-52315337B923}" type="pres">
      <dgm:prSet presAssocID="{ACD4F522-1612-4AF3-B3A0-4C8208A62ABC}" presName="spacer" presStyleCnt="0"/>
      <dgm:spPr/>
    </dgm:pt>
    <dgm:pt modelId="{2E0D2312-0223-4684-A024-FFF47804F9D8}" type="pres">
      <dgm:prSet presAssocID="{667B19C1-D6CE-4CF7-89F9-5F964BD4D525}" presName="parentText" presStyleLbl="node1" presStyleIdx="2" presStyleCnt="10">
        <dgm:presLayoutVars>
          <dgm:chMax val="0"/>
          <dgm:bulletEnabled val="1"/>
        </dgm:presLayoutVars>
      </dgm:prSet>
      <dgm:spPr/>
      <dgm:t>
        <a:bodyPr/>
        <a:lstStyle/>
        <a:p>
          <a:endParaRPr lang="en-GB"/>
        </a:p>
      </dgm:t>
    </dgm:pt>
    <dgm:pt modelId="{CAA1D5DF-1B7A-430B-A27C-EDDDE176C22A}" type="pres">
      <dgm:prSet presAssocID="{81B44460-EB7C-4F67-A76E-2BD3BA783ECD}" presName="spacer" presStyleCnt="0"/>
      <dgm:spPr/>
    </dgm:pt>
    <dgm:pt modelId="{984DEB11-CBD4-4E6C-B3E5-231FE7D30C48}" type="pres">
      <dgm:prSet presAssocID="{E7EEE9F6-4A8B-4FAD-9CAE-2466284A5269}" presName="parentText" presStyleLbl="node1" presStyleIdx="3" presStyleCnt="10">
        <dgm:presLayoutVars>
          <dgm:chMax val="0"/>
          <dgm:bulletEnabled val="1"/>
        </dgm:presLayoutVars>
      </dgm:prSet>
      <dgm:spPr/>
      <dgm:t>
        <a:bodyPr/>
        <a:lstStyle/>
        <a:p>
          <a:endParaRPr lang="en-GB"/>
        </a:p>
      </dgm:t>
    </dgm:pt>
    <dgm:pt modelId="{68298A87-EE4E-474C-954D-D18CD374EE66}" type="pres">
      <dgm:prSet presAssocID="{AA5291E1-8F40-4C3E-B639-03AB6DB4CC6E}" presName="spacer" presStyleCnt="0"/>
      <dgm:spPr/>
    </dgm:pt>
    <dgm:pt modelId="{C9950C75-B4AF-4266-8ED2-BAB218DB784C}" type="pres">
      <dgm:prSet presAssocID="{C069DC80-3593-49DC-BD7D-4249686412B4}" presName="parentText" presStyleLbl="node1" presStyleIdx="4" presStyleCnt="10">
        <dgm:presLayoutVars>
          <dgm:chMax val="0"/>
          <dgm:bulletEnabled val="1"/>
        </dgm:presLayoutVars>
      </dgm:prSet>
      <dgm:spPr/>
      <dgm:t>
        <a:bodyPr/>
        <a:lstStyle/>
        <a:p>
          <a:endParaRPr lang="en-GB"/>
        </a:p>
      </dgm:t>
    </dgm:pt>
    <dgm:pt modelId="{59B8F4E2-2826-4600-81EF-FEB5271AF2EB}" type="pres">
      <dgm:prSet presAssocID="{27C3CDF2-8997-487A-86FB-3C6E2CAB563B}" presName="spacer" presStyleCnt="0"/>
      <dgm:spPr/>
    </dgm:pt>
    <dgm:pt modelId="{1C66B824-CCA6-44CF-848B-53AF1CF3E55F}" type="pres">
      <dgm:prSet presAssocID="{A503FC23-2DE4-4C92-8F3E-97160669A031}" presName="parentText" presStyleLbl="node1" presStyleIdx="5" presStyleCnt="10">
        <dgm:presLayoutVars>
          <dgm:chMax val="0"/>
          <dgm:bulletEnabled val="1"/>
        </dgm:presLayoutVars>
      </dgm:prSet>
      <dgm:spPr/>
      <dgm:t>
        <a:bodyPr/>
        <a:lstStyle/>
        <a:p>
          <a:endParaRPr lang="en-GB"/>
        </a:p>
      </dgm:t>
    </dgm:pt>
    <dgm:pt modelId="{38F5FCCC-A8E9-42C4-A2D0-A8B8A9013966}" type="pres">
      <dgm:prSet presAssocID="{08908875-7D7D-4FBD-9BE7-E20487E1013E}" presName="spacer" presStyleCnt="0"/>
      <dgm:spPr/>
    </dgm:pt>
    <dgm:pt modelId="{0AE67C4D-E96E-4373-A606-2E3A389DB10A}" type="pres">
      <dgm:prSet presAssocID="{A3C05028-3B3B-403A-A74D-9CFDE14E69A5}" presName="parentText" presStyleLbl="node1" presStyleIdx="6" presStyleCnt="10">
        <dgm:presLayoutVars>
          <dgm:chMax val="0"/>
          <dgm:bulletEnabled val="1"/>
        </dgm:presLayoutVars>
      </dgm:prSet>
      <dgm:spPr/>
      <dgm:t>
        <a:bodyPr/>
        <a:lstStyle/>
        <a:p>
          <a:endParaRPr lang="en-GB"/>
        </a:p>
      </dgm:t>
    </dgm:pt>
    <dgm:pt modelId="{2997D101-E4EA-4941-8D27-788989B99D03}" type="pres">
      <dgm:prSet presAssocID="{9B64C7D9-8095-41DA-B21A-7AAFA874FB9E}" presName="spacer" presStyleCnt="0"/>
      <dgm:spPr/>
    </dgm:pt>
    <dgm:pt modelId="{F5338790-28D2-44C9-8C4B-9D40953193A1}" type="pres">
      <dgm:prSet presAssocID="{CB3C6D34-761B-49F3-B3D4-A97C9CD8F456}" presName="parentText" presStyleLbl="node1" presStyleIdx="7" presStyleCnt="10">
        <dgm:presLayoutVars>
          <dgm:chMax val="0"/>
          <dgm:bulletEnabled val="1"/>
        </dgm:presLayoutVars>
      </dgm:prSet>
      <dgm:spPr/>
      <dgm:t>
        <a:bodyPr/>
        <a:lstStyle/>
        <a:p>
          <a:endParaRPr lang="en-GB"/>
        </a:p>
      </dgm:t>
    </dgm:pt>
    <dgm:pt modelId="{40B82BAA-FC1C-45C0-99BD-9D21CB78B11A}" type="pres">
      <dgm:prSet presAssocID="{DBF257A7-7E8A-4BF2-AD54-68933791B515}" presName="spacer" presStyleCnt="0"/>
      <dgm:spPr/>
    </dgm:pt>
    <dgm:pt modelId="{C770F1B2-5A34-428D-95C6-E8C1F0175E99}" type="pres">
      <dgm:prSet presAssocID="{DA17C7E6-2FDC-4D92-BA8B-DCB074979617}" presName="parentText" presStyleLbl="node1" presStyleIdx="8" presStyleCnt="10">
        <dgm:presLayoutVars>
          <dgm:chMax val="0"/>
          <dgm:bulletEnabled val="1"/>
        </dgm:presLayoutVars>
      </dgm:prSet>
      <dgm:spPr/>
      <dgm:t>
        <a:bodyPr/>
        <a:lstStyle/>
        <a:p>
          <a:endParaRPr lang="en-GB"/>
        </a:p>
      </dgm:t>
    </dgm:pt>
    <dgm:pt modelId="{840295D3-92EF-41E8-A24B-B62FC8EE468C}" type="pres">
      <dgm:prSet presAssocID="{15E7377C-3974-45B3-8266-00C2F08C488E}" presName="spacer" presStyleCnt="0"/>
      <dgm:spPr/>
    </dgm:pt>
    <dgm:pt modelId="{2362D85C-784D-415B-997F-37229AE195DD}" type="pres">
      <dgm:prSet presAssocID="{3F9A5C6D-DBBB-463C-857E-4E6299BA2CB9}" presName="parentText" presStyleLbl="node1" presStyleIdx="9" presStyleCnt="10">
        <dgm:presLayoutVars>
          <dgm:chMax val="0"/>
          <dgm:bulletEnabled val="1"/>
        </dgm:presLayoutVars>
      </dgm:prSet>
      <dgm:spPr/>
      <dgm:t>
        <a:bodyPr/>
        <a:lstStyle/>
        <a:p>
          <a:endParaRPr lang="en-GB"/>
        </a:p>
      </dgm:t>
    </dgm:pt>
  </dgm:ptLst>
  <dgm:cxnLst>
    <dgm:cxn modelId="{5007A51F-D183-4D53-B13B-13A9D330E8D4}" srcId="{BAEA7B29-E957-4426-818C-96199338CFE4}" destId="{97CDE843-8B79-4408-B2F8-C4D60D40C676}" srcOrd="1" destOrd="0" parTransId="{5CB218F7-32DE-495B-8F47-822607EA0845}" sibTransId="{ACD4F522-1612-4AF3-B3A0-4C8208A62ABC}"/>
    <dgm:cxn modelId="{8FEC012D-4207-43E2-8210-1FB8D3F22A50}" type="presOf" srcId="{C069DC80-3593-49DC-BD7D-4249686412B4}" destId="{C9950C75-B4AF-4266-8ED2-BAB218DB784C}" srcOrd="0" destOrd="0" presId="urn:microsoft.com/office/officeart/2005/8/layout/vList2"/>
    <dgm:cxn modelId="{A17477C2-94FE-450D-95B6-1E94174C0380}" srcId="{BAEA7B29-E957-4426-818C-96199338CFE4}" destId="{DA17C7E6-2FDC-4D92-BA8B-DCB074979617}" srcOrd="8" destOrd="0" parTransId="{5C5C5B45-E919-4FE8-B7E6-3003F22EFC4C}" sibTransId="{15E7377C-3974-45B3-8266-00C2F08C488E}"/>
    <dgm:cxn modelId="{92EA0F92-08DB-47D3-8D04-E2C67AFA7DA0}" type="presOf" srcId="{A503FC23-2DE4-4C92-8F3E-97160669A031}" destId="{1C66B824-CCA6-44CF-848B-53AF1CF3E55F}" srcOrd="0" destOrd="0" presId="urn:microsoft.com/office/officeart/2005/8/layout/vList2"/>
    <dgm:cxn modelId="{6C330EF6-D22B-46D5-8C54-B9239F5FF91E}" srcId="{BAEA7B29-E957-4426-818C-96199338CFE4}" destId="{A3C05028-3B3B-403A-A74D-9CFDE14E69A5}" srcOrd="6" destOrd="0" parTransId="{D7AD8E2E-2385-467E-890B-124CDE58A046}" sibTransId="{9B64C7D9-8095-41DA-B21A-7AAFA874FB9E}"/>
    <dgm:cxn modelId="{D53C55EC-6312-473A-824C-04C224AF6E00}" srcId="{BAEA7B29-E957-4426-818C-96199338CFE4}" destId="{C069DC80-3593-49DC-BD7D-4249686412B4}" srcOrd="4" destOrd="0" parTransId="{DA23BF5A-F6AB-41A4-81B1-D870DCC31FD4}" sibTransId="{27C3CDF2-8997-487A-86FB-3C6E2CAB563B}"/>
    <dgm:cxn modelId="{86C29567-AD7A-4F15-AB48-F184FCE44DB6}" type="presOf" srcId="{E2B7F263-AEE3-4917-8B1D-6E6CED4AF800}" destId="{C92649A7-8E3B-4C18-B16C-F6FAB64D091D}" srcOrd="0" destOrd="0" presId="urn:microsoft.com/office/officeart/2005/8/layout/vList2"/>
    <dgm:cxn modelId="{4E6F6235-B681-41C3-9461-1A3C68AFAE92}" srcId="{BAEA7B29-E957-4426-818C-96199338CFE4}" destId="{3F9A5C6D-DBBB-463C-857E-4E6299BA2CB9}" srcOrd="9" destOrd="0" parTransId="{73A84A7F-F9B4-4674-94D6-1D7F0B1FF77D}" sibTransId="{7FD28D49-1599-49FE-8439-CA13D660B9D4}"/>
    <dgm:cxn modelId="{94DDFF40-BB55-433F-9A25-EB6641A6EDC4}" srcId="{BAEA7B29-E957-4426-818C-96199338CFE4}" destId="{667B19C1-D6CE-4CF7-89F9-5F964BD4D525}" srcOrd="2" destOrd="0" parTransId="{3650E730-4C98-4C5A-AF91-0EB0EBABA5AE}" sibTransId="{81B44460-EB7C-4F67-A76E-2BD3BA783ECD}"/>
    <dgm:cxn modelId="{C1D3F2F7-59BA-4223-80DC-18022721CCCA}" type="presOf" srcId="{667B19C1-D6CE-4CF7-89F9-5F964BD4D525}" destId="{2E0D2312-0223-4684-A024-FFF47804F9D8}" srcOrd="0" destOrd="0" presId="urn:microsoft.com/office/officeart/2005/8/layout/vList2"/>
    <dgm:cxn modelId="{A109B432-8832-438D-8784-08B44E0C8CC0}" type="presOf" srcId="{A3C05028-3B3B-403A-A74D-9CFDE14E69A5}" destId="{0AE67C4D-E96E-4373-A606-2E3A389DB10A}" srcOrd="0" destOrd="0" presId="urn:microsoft.com/office/officeart/2005/8/layout/vList2"/>
    <dgm:cxn modelId="{7AECD970-8A5E-4906-AAC7-66FC42170FDD}" srcId="{BAEA7B29-E957-4426-818C-96199338CFE4}" destId="{E2B7F263-AEE3-4917-8B1D-6E6CED4AF800}" srcOrd="0" destOrd="0" parTransId="{F4E73AD5-50B7-4A97-9B3C-E68F96FA9C38}" sibTransId="{75E7170D-2704-4161-BD49-B0112DE3DECD}"/>
    <dgm:cxn modelId="{5796C8E3-E8C1-43B0-8048-F50A570B2CFC}" type="presOf" srcId="{3F9A5C6D-DBBB-463C-857E-4E6299BA2CB9}" destId="{2362D85C-784D-415B-997F-37229AE195DD}" srcOrd="0" destOrd="0" presId="urn:microsoft.com/office/officeart/2005/8/layout/vList2"/>
    <dgm:cxn modelId="{935B1242-33C9-4170-9C86-1ACB10A31E73}" type="presOf" srcId="{CB3C6D34-761B-49F3-B3D4-A97C9CD8F456}" destId="{F5338790-28D2-44C9-8C4B-9D40953193A1}" srcOrd="0" destOrd="0" presId="urn:microsoft.com/office/officeart/2005/8/layout/vList2"/>
    <dgm:cxn modelId="{14E4E051-8CA5-4E48-8374-2D886397CD24}" type="presOf" srcId="{E7EEE9F6-4A8B-4FAD-9CAE-2466284A5269}" destId="{984DEB11-CBD4-4E6C-B3E5-231FE7D30C48}" srcOrd="0" destOrd="0" presId="urn:microsoft.com/office/officeart/2005/8/layout/vList2"/>
    <dgm:cxn modelId="{C92CC51D-25E1-4D6B-9F76-625381BCEFFA}" srcId="{BAEA7B29-E957-4426-818C-96199338CFE4}" destId="{A503FC23-2DE4-4C92-8F3E-97160669A031}" srcOrd="5" destOrd="0" parTransId="{40CB9E45-4EB4-430C-9523-EA5628EE5F20}" sibTransId="{08908875-7D7D-4FBD-9BE7-E20487E1013E}"/>
    <dgm:cxn modelId="{764523E9-5930-469C-AB1E-DC826E48E8ED}" srcId="{BAEA7B29-E957-4426-818C-96199338CFE4}" destId="{CB3C6D34-761B-49F3-B3D4-A97C9CD8F456}" srcOrd="7" destOrd="0" parTransId="{FD60D75B-DDCB-4EF0-9B16-48639839A000}" sibTransId="{DBF257A7-7E8A-4BF2-AD54-68933791B515}"/>
    <dgm:cxn modelId="{3ABC09D6-150D-4502-A9B3-6AB1B221BF08}" type="presOf" srcId="{97CDE843-8B79-4408-B2F8-C4D60D40C676}" destId="{3DC6A94D-51DF-474B-A662-33FD07B59BE8}" srcOrd="0" destOrd="0" presId="urn:microsoft.com/office/officeart/2005/8/layout/vList2"/>
    <dgm:cxn modelId="{93685D92-C958-42AC-A740-B5F4D185B994}" srcId="{BAEA7B29-E957-4426-818C-96199338CFE4}" destId="{E7EEE9F6-4A8B-4FAD-9CAE-2466284A5269}" srcOrd="3" destOrd="0" parTransId="{FC793E7C-8FD3-4A4C-AA26-F53311F21FAB}" sibTransId="{AA5291E1-8F40-4C3E-B639-03AB6DB4CC6E}"/>
    <dgm:cxn modelId="{2F907E09-59A8-49D9-925C-B307B3A2A8A0}" type="presOf" srcId="{BAEA7B29-E957-4426-818C-96199338CFE4}" destId="{D22B87D5-2263-4446-84BD-3558E540A3AA}" srcOrd="0" destOrd="0" presId="urn:microsoft.com/office/officeart/2005/8/layout/vList2"/>
    <dgm:cxn modelId="{57F99ADA-A844-467C-A698-B79E6A333E1A}" type="presOf" srcId="{DA17C7E6-2FDC-4D92-BA8B-DCB074979617}" destId="{C770F1B2-5A34-428D-95C6-E8C1F0175E99}" srcOrd="0" destOrd="0" presId="urn:microsoft.com/office/officeart/2005/8/layout/vList2"/>
    <dgm:cxn modelId="{0191444E-1BC6-441B-BECC-936C324C5D54}" type="presParOf" srcId="{D22B87D5-2263-4446-84BD-3558E540A3AA}" destId="{C92649A7-8E3B-4C18-B16C-F6FAB64D091D}" srcOrd="0" destOrd="0" presId="urn:microsoft.com/office/officeart/2005/8/layout/vList2"/>
    <dgm:cxn modelId="{BAA4BF7C-B03F-4865-8BA2-62A1CC60C910}" type="presParOf" srcId="{D22B87D5-2263-4446-84BD-3558E540A3AA}" destId="{35F494F3-CC42-4DA6-A19D-8A4ACC6C977F}" srcOrd="1" destOrd="0" presId="urn:microsoft.com/office/officeart/2005/8/layout/vList2"/>
    <dgm:cxn modelId="{170551BC-7F1D-4794-98AF-06B3DB4CC7A5}" type="presParOf" srcId="{D22B87D5-2263-4446-84BD-3558E540A3AA}" destId="{3DC6A94D-51DF-474B-A662-33FD07B59BE8}" srcOrd="2" destOrd="0" presId="urn:microsoft.com/office/officeart/2005/8/layout/vList2"/>
    <dgm:cxn modelId="{511881C4-8CEC-4083-9F6C-8578294A103F}" type="presParOf" srcId="{D22B87D5-2263-4446-84BD-3558E540A3AA}" destId="{CCAB29C6-996E-43F8-9901-52315337B923}" srcOrd="3" destOrd="0" presId="urn:microsoft.com/office/officeart/2005/8/layout/vList2"/>
    <dgm:cxn modelId="{48B5C898-E18C-4DE5-9B49-37B9261E07A9}" type="presParOf" srcId="{D22B87D5-2263-4446-84BD-3558E540A3AA}" destId="{2E0D2312-0223-4684-A024-FFF47804F9D8}" srcOrd="4" destOrd="0" presId="urn:microsoft.com/office/officeart/2005/8/layout/vList2"/>
    <dgm:cxn modelId="{5036745A-CB50-4043-9C57-29A1310750A1}" type="presParOf" srcId="{D22B87D5-2263-4446-84BD-3558E540A3AA}" destId="{CAA1D5DF-1B7A-430B-A27C-EDDDE176C22A}" srcOrd="5" destOrd="0" presId="urn:microsoft.com/office/officeart/2005/8/layout/vList2"/>
    <dgm:cxn modelId="{D51B6D21-44D3-4B25-8C56-01550BAE541C}" type="presParOf" srcId="{D22B87D5-2263-4446-84BD-3558E540A3AA}" destId="{984DEB11-CBD4-4E6C-B3E5-231FE7D30C48}" srcOrd="6" destOrd="0" presId="urn:microsoft.com/office/officeart/2005/8/layout/vList2"/>
    <dgm:cxn modelId="{0AB52DAC-655C-4F39-9183-77A90BC24D88}" type="presParOf" srcId="{D22B87D5-2263-4446-84BD-3558E540A3AA}" destId="{68298A87-EE4E-474C-954D-D18CD374EE66}" srcOrd="7" destOrd="0" presId="urn:microsoft.com/office/officeart/2005/8/layout/vList2"/>
    <dgm:cxn modelId="{9C64A5B4-B1DD-4B60-9EDF-7F88973FF1A2}" type="presParOf" srcId="{D22B87D5-2263-4446-84BD-3558E540A3AA}" destId="{C9950C75-B4AF-4266-8ED2-BAB218DB784C}" srcOrd="8" destOrd="0" presId="urn:microsoft.com/office/officeart/2005/8/layout/vList2"/>
    <dgm:cxn modelId="{A586E4CC-67A4-4B7C-BA82-0FC0BE852690}" type="presParOf" srcId="{D22B87D5-2263-4446-84BD-3558E540A3AA}" destId="{59B8F4E2-2826-4600-81EF-FEB5271AF2EB}" srcOrd="9" destOrd="0" presId="urn:microsoft.com/office/officeart/2005/8/layout/vList2"/>
    <dgm:cxn modelId="{FDB59EDE-8941-406D-9860-5427FA944220}" type="presParOf" srcId="{D22B87D5-2263-4446-84BD-3558E540A3AA}" destId="{1C66B824-CCA6-44CF-848B-53AF1CF3E55F}" srcOrd="10" destOrd="0" presId="urn:microsoft.com/office/officeart/2005/8/layout/vList2"/>
    <dgm:cxn modelId="{0399E93B-47EA-461A-A68A-918F2BC3A152}" type="presParOf" srcId="{D22B87D5-2263-4446-84BD-3558E540A3AA}" destId="{38F5FCCC-A8E9-42C4-A2D0-A8B8A9013966}" srcOrd="11" destOrd="0" presId="urn:microsoft.com/office/officeart/2005/8/layout/vList2"/>
    <dgm:cxn modelId="{CB87CCB5-0412-4E81-AB6E-461589E71BD1}" type="presParOf" srcId="{D22B87D5-2263-4446-84BD-3558E540A3AA}" destId="{0AE67C4D-E96E-4373-A606-2E3A389DB10A}" srcOrd="12" destOrd="0" presId="urn:microsoft.com/office/officeart/2005/8/layout/vList2"/>
    <dgm:cxn modelId="{6D212808-67EB-407E-94D2-974CC492CC0B}" type="presParOf" srcId="{D22B87D5-2263-4446-84BD-3558E540A3AA}" destId="{2997D101-E4EA-4941-8D27-788989B99D03}" srcOrd="13" destOrd="0" presId="urn:microsoft.com/office/officeart/2005/8/layout/vList2"/>
    <dgm:cxn modelId="{6A0E1CA8-2153-432E-A5B2-A6E31844979D}" type="presParOf" srcId="{D22B87D5-2263-4446-84BD-3558E540A3AA}" destId="{F5338790-28D2-44C9-8C4B-9D40953193A1}" srcOrd="14" destOrd="0" presId="urn:microsoft.com/office/officeart/2005/8/layout/vList2"/>
    <dgm:cxn modelId="{85A6CE27-F3B7-44F3-9CFD-091241B42472}" type="presParOf" srcId="{D22B87D5-2263-4446-84BD-3558E540A3AA}" destId="{40B82BAA-FC1C-45C0-99BD-9D21CB78B11A}" srcOrd="15" destOrd="0" presId="urn:microsoft.com/office/officeart/2005/8/layout/vList2"/>
    <dgm:cxn modelId="{E0AF7773-4CC1-487C-8088-1C66C9B8D32B}" type="presParOf" srcId="{D22B87D5-2263-4446-84BD-3558E540A3AA}" destId="{C770F1B2-5A34-428D-95C6-E8C1F0175E99}" srcOrd="16" destOrd="0" presId="urn:microsoft.com/office/officeart/2005/8/layout/vList2"/>
    <dgm:cxn modelId="{8879E2E6-A6BD-4D03-AD37-541046D939C8}" type="presParOf" srcId="{D22B87D5-2263-4446-84BD-3558E540A3AA}" destId="{840295D3-92EF-41E8-A24B-B62FC8EE468C}" srcOrd="17" destOrd="0" presId="urn:microsoft.com/office/officeart/2005/8/layout/vList2"/>
    <dgm:cxn modelId="{CB241BD5-A95C-4A85-871C-0B270596F571}" type="presParOf" srcId="{D22B87D5-2263-4446-84BD-3558E540A3AA}" destId="{2362D85C-784D-415B-997F-37229AE195DD}" srcOrd="1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A7E854-7A83-4616-91F9-349F2C589C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A26EAB6-52FF-48B4-A158-9156BD85F562}">
      <dgm:prSet/>
      <dgm:spPr/>
      <dgm:t>
        <a:bodyPr/>
        <a:lstStyle/>
        <a:p>
          <a:pPr rtl="0"/>
          <a:r>
            <a:rPr lang="en-GB" dirty="0" smtClean="0"/>
            <a:t>Digital natives and digital immigrants</a:t>
          </a:r>
          <a:endParaRPr lang="en-GB" dirty="0"/>
        </a:p>
      </dgm:t>
    </dgm:pt>
    <dgm:pt modelId="{7542492B-EE54-4FA4-9B75-C171246F173B}" type="parTrans" cxnId="{A8E2862E-2327-4A6C-8C32-2FF7A8C95EAA}">
      <dgm:prSet/>
      <dgm:spPr/>
      <dgm:t>
        <a:bodyPr/>
        <a:lstStyle/>
        <a:p>
          <a:endParaRPr lang="en-GB"/>
        </a:p>
      </dgm:t>
    </dgm:pt>
    <dgm:pt modelId="{51D1AE46-BCBC-4086-8F9F-2811ADC05E59}" type="sibTrans" cxnId="{A8E2862E-2327-4A6C-8C32-2FF7A8C95EAA}">
      <dgm:prSet/>
      <dgm:spPr/>
      <dgm:t>
        <a:bodyPr/>
        <a:lstStyle/>
        <a:p>
          <a:endParaRPr lang="en-GB"/>
        </a:p>
      </dgm:t>
    </dgm:pt>
    <dgm:pt modelId="{AF62CE82-321D-41A3-BB3D-28EC93C52D88}">
      <dgm:prSet/>
      <dgm:spPr/>
      <dgm:t>
        <a:bodyPr/>
        <a:lstStyle/>
        <a:p>
          <a:pPr rtl="0"/>
          <a:r>
            <a:rPr lang="en-GB" dirty="0" smtClean="0"/>
            <a:t>Changed behaviour patterns</a:t>
          </a:r>
          <a:endParaRPr lang="en-GB" dirty="0"/>
        </a:p>
      </dgm:t>
    </dgm:pt>
    <dgm:pt modelId="{60C97804-8D64-430A-9B9B-47B335CBA5D4}" type="parTrans" cxnId="{277F7D46-BB01-4EBA-B501-95789EAC40D7}">
      <dgm:prSet/>
      <dgm:spPr/>
      <dgm:t>
        <a:bodyPr/>
        <a:lstStyle/>
        <a:p>
          <a:endParaRPr lang="en-GB"/>
        </a:p>
      </dgm:t>
    </dgm:pt>
    <dgm:pt modelId="{9B03F098-CA36-4AF6-A283-318EAD4CBE35}" type="sibTrans" cxnId="{277F7D46-BB01-4EBA-B501-95789EAC40D7}">
      <dgm:prSet/>
      <dgm:spPr/>
      <dgm:t>
        <a:bodyPr/>
        <a:lstStyle/>
        <a:p>
          <a:endParaRPr lang="en-GB"/>
        </a:p>
      </dgm:t>
    </dgm:pt>
    <dgm:pt modelId="{1093FB36-2DD7-4808-8F96-6A8582F58169}" type="pres">
      <dgm:prSet presAssocID="{81A7E854-7A83-4616-91F9-349F2C589CAD}" presName="Name0" presStyleCnt="0">
        <dgm:presLayoutVars>
          <dgm:dir/>
          <dgm:animLvl val="lvl"/>
          <dgm:resizeHandles val="exact"/>
        </dgm:presLayoutVars>
      </dgm:prSet>
      <dgm:spPr/>
      <dgm:t>
        <a:bodyPr/>
        <a:lstStyle/>
        <a:p>
          <a:endParaRPr lang="en-GB"/>
        </a:p>
      </dgm:t>
    </dgm:pt>
    <dgm:pt modelId="{A9EDBCF5-8D5D-49F6-A4D3-7474FB73EA80}" type="pres">
      <dgm:prSet presAssocID="{7A26EAB6-52FF-48B4-A158-9156BD85F562}" presName="composite" presStyleCnt="0"/>
      <dgm:spPr/>
    </dgm:pt>
    <dgm:pt modelId="{ADCAB6AD-7377-44EA-AC60-CFAD6CF7C9E1}" type="pres">
      <dgm:prSet presAssocID="{7A26EAB6-52FF-48B4-A158-9156BD85F562}" presName="parTx" presStyleLbl="alignNode1" presStyleIdx="0" presStyleCnt="2" custScaleY="122783" custLinFactNeighborX="839" custLinFactNeighborY="-65996">
        <dgm:presLayoutVars>
          <dgm:chMax val="0"/>
          <dgm:chPref val="0"/>
          <dgm:bulletEnabled val="1"/>
        </dgm:presLayoutVars>
      </dgm:prSet>
      <dgm:spPr/>
      <dgm:t>
        <a:bodyPr/>
        <a:lstStyle/>
        <a:p>
          <a:endParaRPr lang="en-GB"/>
        </a:p>
      </dgm:t>
    </dgm:pt>
    <dgm:pt modelId="{F2C82EF4-17D8-4A3B-8BA7-EB3B2EEEDE07}" type="pres">
      <dgm:prSet presAssocID="{7A26EAB6-52FF-48B4-A158-9156BD85F562}" presName="desTx" presStyleLbl="alignAccFollowNode1" presStyleIdx="0" presStyleCnt="2" custScaleX="101405" custScaleY="176175" custLinFactNeighborX="246" custLinFactNeighborY="-564">
        <dgm:presLayoutVars>
          <dgm:bulletEnabled val="1"/>
        </dgm:presLayoutVars>
      </dgm:prSet>
      <dgm:spPr/>
    </dgm:pt>
    <dgm:pt modelId="{99E5938D-4E4C-4D2F-863F-7FA0239D441E}" type="pres">
      <dgm:prSet presAssocID="{51D1AE46-BCBC-4086-8F9F-2811ADC05E59}" presName="space" presStyleCnt="0"/>
      <dgm:spPr/>
    </dgm:pt>
    <dgm:pt modelId="{5066BAC4-32EF-4A52-862F-6CE80A249927}" type="pres">
      <dgm:prSet presAssocID="{AF62CE82-321D-41A3-BB3D-28EC93C52D88}" presName="composite" presStyleCnt="0"/>
      <dgm:spPr/>
    </dgm:pt>
    <dgm:pt modelId="{1CC0AC7C-0D09-4279-A380-74E278B7EAA0}" type="pres">
      <dgm:prSet presAssocID="{AF62CE82-321D-41A3-BB3D-28EC93C52D88}" presName="parTx" presStyleLbl="alignNode1" presStyleIdx="1" presStyleCnt="2" custScaleY="110103" custLinFactNeighborX="1088" custLinFactNeighborY="-58373">
        <dgm:presLayoutVars>
          <dgm:chMax val="0"/>
          <dgm:chPref val="0"/>
          <dgm:bulletEnabled val="1"/>
        </dgm:presLayoutVars>
      </dgm:prSet>
      <dgm:spPr/>
      <dgm:t>
        <a:bodyPr/>
        <a:lstStyle/>
        <a:p>
          <a:endParaRPr lang="en-GB"/>
        </a:p>
      </dgm:t>
    </dgm:pt>
    <dgm:pt modelId="{C56A8FDF-8B86-44D9-BDAF-BC480C86D167}" type="pres">
      <dgm:prSet presAssocID="{AF62CE82-321D-41A3-BB3D-28EC93C52D88}" presName="desTx" presStyleLbl="alignAccFollowNode1" presStyleIdx="1" presStyleCnt="2" custScaleY="194254" custLinFactNeighborX="1539" custLinFactNeighborY="1978">
        <dgm:presLayoutVars>
          <dgm:bulletEnabled val="1"/>
        </dgm:presLayoutVars>
      </dgm:prSet>
      <dgm:spPr/>
    </dgm:pt>
  </dgm:ptLst>
  <dgm:cxnLst>
    <dgm:cxn modelId="{3B988853-B2EE-48F4-8761-0CD8560824C9}" type="presOf" srcId="{AF62CE82-321D-41A3-BB3D-28EC93C52D88}" destId="{1CC0AC7C-0D09-4279-A380-74E278B7EAA0}" srcOrd="0" destOrd="0" presId="urn:microsoft.com/office/officeart/2005/8/layout/hList1"/>
    <dgm:cxn modelId="{A8E2862E-2327-4A6C-8C32-2FF7A8C95EAA}" srcId="{81A7E854-7A83-4616-91F9-349F2C589CAD}" destId="{7A26EAB6-52FF-48B4-A158-9156BD85F562}" srcOrd="0" destOrd="0" parTransId="{7542492B-EE54-4FA4-9B75-C171246F173B}" sibTransId="{51D1AE46-BCBC-4086-8F9F-2811ADC05E59}"/>
    <dgm:cxn modelId="{277F7D46-BB01-4EBA-B501-95789EAC40D7}" srcId="{81A7E854-7A83-4616-91F9-349F2C589CAD}" destId="{AF62CE82-321D-41A3-BB3D-28EC93C52D88}" srcOrd="1" destOrd="0" parTransId="{60C97804-8D64-430A-9B9B-47B335CBA5D4}" sibTransId="{9B03F098-CA36-4AF6-A283-318EAD4CBE35}"/>
    <dgm:cxn modelId="{3E2D8E61-B911-48A1-B10F-442D54CC7277}" type="presOf" srcId="{81A7E854-7A83-4616-91F9-349F2C589CAD}" destId="{1093FB36-2DD7-4808-8F96-6A8582F58169}" srcOrd="0" destOrd="0" presId="urn:microsoft.com/office/officeart/2005/8/layout/hList1"/>
    <dgm:cxn modelId="{99075880-4A6A-4363-9197-B90585ABB4AA}" type="presOf" srcId="{7A26EAB6-52FF-48B4-A158-9156BD85F562}" destId="{ADCAB6AD-7377-44EA-AC60-CFAD6CF7C9E1}" srcOrd="0" destOrd="0" presId="urn:microsoft.com/office/officeart/2005/8/layout/hList1"/>
    <dgm:cxn modelId="{A96810CC-9E77-4DBD-9C1B-2A978278F92A}" type="presParOf" srcId="{1093FB36-2DD7-4808-8F96-6A8582F58169}" destId="{A9EDBCF5-8D5D-49F6-A4D3-7474FB73EA80}" srcOrd="0" destOrd="0" presId="urn:microsoft.com/office/officeart/2005/8/layout/hList1"/>
    <dgm:cxn modelId="{E44887B0-BD28-49F9-BE7E-91D4E1EFECB4}" type="presParOf" srcId="{A9EDBCF5-8D5D-49F6-A4D3-7474FB73EA80}" destId="{ADCAB6AD-7377-44EA-AC60-CFAD6CF7C9E1}" srcOrd="0" destOrd="0" presId="urn:microsoft.com/office/officeart/2005/8/layout/hList1"/>
    <dgm:cxn modelId="{857D7375-DE3E-4B87-9138-CD66E24937BC}" type="presParOf" srcId="{A9EDBCF5-8D5D-49F6-A4D3-7474FB73EA80}" destId="{F2C82EF4-17D8-4A3B-8BA7-EB3B2EEEDE07}" srcOrd="1" destOrd="0" presId="urn:microsoft.com/office/officeart/2005/8/layout/hList1"/>
    <dgm:cxn modelId="{39BAFA9B-3170-43D2-8264-3FD6DBDDBAFF}" type="presParOf" srcId="{1093FB36-2DD7-4808-8F96-6A8582F58169}" destId="{99E5938D-4E4C-4D2F-863F-7FA0239D441E}" srcOrd="1" destOrd="0" presId="urn:microsoft.com/office/officeart/2005/8/layout/hList1"/>
    <dgm:cxn modelId="{84566954-5223-4098-A1D1-7708C6BF5BC9}" type="presParOf" srcId="{1093FB36-2DD7-4808-8F96-6A8582F58169}" destId="{5066BAC4-32EF-4A52-862F-6CE80A249927}" srcOrd="2" destOrd="0" presId="urn:microsoft.com/office/officeart/2005/8/layout/hList1"/>
    <dgm:cxn modelId="{39B32E4D-8402-4419-BBC3-52D486CA3C94}" type="presParOf" srcId="{5066BAC4-32EF-4A52-862F-6CE80A249927}" destId="{1CC0AC7C-0D09-4279-A380-74E278B7EAA0}" srcOrd="0" destOrd="0" presId="urn:microsoft.com/office/officeart/2005/8/layout/hList1"/>
    <dgm:cxn modelId="{F851E6C3-9740-4BAA-86D7-9F529E15901C}" type="presParOf" srcId="{5066BAC4-32EF-4A52-862F-6CE80A249927}" destId="{C56A8FDF-8B86-44D9-BDAF-BC480C86D16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FB0F13-86E1-417F-83D9-2B7E5E7E29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6CB16610-E765-40C5-94B1-D24811C245C0}">
      <dgm:prSet/>
      <dgm:spPr/>
      <dgm:t>
        <a:bodyPr/>
        <a:lstStyle/>
        <a:p>
          <a:pPr rtl="0"/>
          <a:r>
            <a:rPr lang="en-GB" dirty="0" smtClean="0"/>
            <a:t>Changing student habits</a:t>
          </a:r>
          <a:endParaRPr lang="en-GB" dirty="0"/>
        </a:p>
      </dgm:t>
    </dgm:pt>
    <dgm:pt modelId="{45BB3D26-7627-4933-BBBE-AE31DAB1DDCF}" type="parTrans" cxnId="{A8A0D16E-47F2-4C8A-9376-D3672183A51B}">
      <dgm:prSet/>
      <dgm:spPr/>
      <dgm:t>
        <a:bodyPr/>
        <a:lstStyle/>
        <a:p>
          <a:endParaRPr lang="en-GB"/>
        </a:p>
      </dgm:t>
    </dgm:pt>
    <dgm:pt modelId="{502F8D2F-7379-450A-9D30-16519190CA37}" type="sibTrans" cxnId="{A8A0D16E-47F2-4C8A-9376-D3672183A51B}">
      <dgm:prSet/>
      <dgm:spPr/>
      <dgm:t>
        <a:bodyPr/>
        <a:lstStyle/>
        <a:p>
          <a:endParaRPr lang="en-GB"/>
        </a:p>
      </dgm:t>
    </dgm:pt>
    <dgm:pt modelId="{F95205D4-C4D7-4CD5-8722-C7D32D3A89D6}">
      <dgm:prSet/>
      <dgm:spPr/>
      <dgm:t>
        <a:bodyPr/>
        <a:lstStyle/>
        <a:p>
          <a:pPr rtl="0"/>
          <a:r>
            <a:rPr lang="en-GB" dirty="0" smtClean="0"/>
            <a:t>Changing research methods</a:t>
          </a:r>
          <a:endParaRPr lang="en-GB" dirty="0"/>
        </a:p>
      </dgm:t>
    </dgm:pt>
    <dgm:pt modelId="{582BE561-8CC1-4E8A-BE6B-F21DA0C0635D}" type="parTrans" cxnId="{2A4A0409-40C8-4C4D-9824-5CDA6DC0AFA1}">
      <dgm:prSet/>
      <dgm:spPr/>
      <dgm:t>
        <a:bodyPr/>
        <a:lstStyle/>
        <a:p>
          <a:endParaRPr lang="en-GB"/>
        </a:p>
      </dgm:t>
    </dgm:pt>
    <dgm:pt modelId="{94A71196-7B2A-4C66-A574-258556C00CA1}" type="sibTrans" cxnId="{2A4A0409-40C8-4C4D-9824-5CDA6DC0AFA1}">
      <dgm:prSet/>
      <dgm:spPr/>
      <dgm:t>
        <a:bodyPr/>
        <a:lstStyle/>
        <a:p>
          <a:endParaRPr lang="en-GB"/>
        </a:p>
      </dgm:t>
    </dgm:pt>
    <dgm:pt modelId="{C4CC1AF2-7571-41EB-89F2-63FBE558A6B7}">
      <dgm:prSet/>
      <dgm:spPr/>
      <dgm:t>
        <a:bodyPr/>
        <a:lstStyle/>
        <a:p>
          <a:pPr rtl="0"/>
          <a:r>
            <a:rPr lang="en-GB" dirty="0" smtClean="0"/>
            <a:t>Fragmentation of resource </a:t>
          </a:r>
          <a:endParaRPr lang="en-GB" dirty="0"/>
        </a:p>
      </dgm:t>
    </dgm:pt>
    <dgm:pt modelId="{7F0DF8FF-92BB-4A89-BDF4-3A2F0299B408}" type="parTrans" cxnId="{FAB89D2F-2045-492E-B822-95A783C3EECD}">
      <dgm:prSet/>
      <dgm:spPr/>
      <dgm:t>
        <a:bodyPr/>
        <a:lstStyle/>
        <a:p>
          <a:endParaRPr lang="en-GB"/>
        </a:p>
      </dgm:t>
    </dgm:pt>
    <dgm:pt modelId="{26922F68-ACB0-4D56-B93B-BC0E19977607}" type="sibTrans" cxnId="{FAB89D2F-2045-492E-B822-95A783C3EECD}">
      <dgm:prSet/>
      <dgm:spPr/>
      <dgm:t>
        <a:bodyPr/>
        <a:lstStyle/>
        <a:p>
          <a:endParaRPr lang="en-GB"/>
        </a:p>
      </dgm:t>
    </dgm:pt>
    <dgm:pt modelId="{D01F5FCE-005B-4910-AE37-20C14B6FAB10}">
      <dgm:prSet/>
      <dgm:spPr/>
      <dgm:t>
        <a:bodyPr/>
        <a:lstStyle/>
        <a:p>
          <a:pPr rtl="0"/>
          <a:r>
            <a:rPr lang="en-GB" dirty="0" smtClean="0"/>
            <a:t>Financial pressures </a:t>
          </a:r>
          <a:endParaRPr lang="en-GB" dirty="0"/>
        </a:p>
      </dgm:t>
    </dgm:pt>
    <dgm:pt modelId="{141D00DC-AEBA-40CD-951C-672583C129A3}" type="parTrans" cxnId="{7248DB20-6C61-4D8A-988A-A7B4D78EC1A7}">
      <dgm:prSet/>
      <dgm:spPr/>
      <dgm:t>
        <a:bodyPr/>
        <a:lstStyle/>
        <a:p>
          <a:endParaRPr lang="en-GB"/>
        </a:p>
      </dgm:t>
    </dgm:pt>
    <dgm:pt modelId="{DC0CF6FD-B8D7-4936-B1EB-D8F413D4234C}" type="sibTrans" cxnId="{7248DB20-6C61-4D8A-988A-A7B4D78EC1A7}">
      <dgm:prSet/>
      <dgm:spPr/>
      <dgm:t>
        <a:bodyPr/>
        <a:lstStyle/>
        <a:p>
          <a:endParaRPr lang="en-GB"/>
        </a:p>
      </dgm:t>
    </dgm:pt>
    <dgm:pt modelId="{24C7FBEB-D4FA-4863-A949-E40716BABA43}">
      <dgm:prSet/>
      <dgm:spPr/>
      <dgm:t>
        <a:bodyPr/>
        <a:lstStyle/>
        <a:p>
          <a:pPr rtl="0"/>
          <a:r>
            <a:rPr lang="en-GB" dirty="0" smtClean="0"/>
            <a:t>Failure of librarians</a:t>
          </a:r>
          <a:endParaRPr lang="en-GB" dirty="0"/>
        </a:p>
      </dgm:t>
    </dgm:pt>
    <dgm:pt modelId="{95EDB9F5-844D-423A-A21C-D82FBE8236CE}" type="parTrans" cxnId="{77934BB7-82EE-4F09-97ED-E727689C3B46}">
      <dgm:prSet/>
      <dgm:spPr/>
      <dgm:t>
        <a:bodyPr/>
        <a:lstStyle/>
        <a:p>
          <a:endParaRPr lang="en-GB"/>
        </a:p>
      </dgm:t>
    </dgm:pt>
    <dgm:pt modelId="{3021554B-02E1-4404-840A-FF3E522E11CF}" type="sibTrans" cxnId="{77934BB7-82EE-4F09-97ED-E727689C3B46}">
      <dgm:prSet/>
      <dgm:spPr/>
      <dgm:t>
        <a:bodyPr/>
        <a:lstStyle/>
        <a:p>
          <a:endParaRPr lang="en-GB"/>
        </a:p>
      </dgm:t>
    </dgm:pt>
    <dgm:pt modelId="{F5AB2155-6550-46C3-A867-7A98D61B3465}">
      <dgm:prSet/>
      <dgm:spPr/>
      <dgm:t>
        <a:bodyPr/>
        <a:lstStyle/>
        <a:p>
          <a:pPr rtl="0"/>
          <a:r>
            <a:rPr lang="en-GB" dirty="0" smtClean="0"/>
            <a:t>Instant and universal gratification</a:t>
          </a:r>
          <a:endParaRPr lang="en-GB" dirty="0"/>
        </a:p>
      </dgm:t>
    </dgm:pt>
    <dgm:pt modelId="{F93CF7E4-31C6-4E47-A513-D93F9A22ED5E}" type="parTrans" cxnId="{C6953F06-1643-44AA-B718-40954F70F654}">
      <dgm:prSet/>
      <dgm:spPr/>
      <dgm:t>
        <a:bodyPr/>
        <a:lstStyle/>
        <a:p>
          <a:endParaRPr lang="en-GB"/>
        </a:p>
      </dgm:t>
    </dgm:pt>
    <dgm:pt modelId="{B3C61DB9-A10D-4678-BE7F-8B0A93282F1E}" type="sibTrans" cxnId="{C6953F06-1643-44AA-B718-40954F70F654}">
      <dgm:prSet/>
      <dgm:spPr/>
      <dgm:t>
        <a:bodyPr/>
        <a:lstStyle/>
        <a:p>
          <a:endParaRPr lang="en-GB"/>
        </a:p>
      </dgm:t>
    </dgm:pt>
    <dgm:pt modelId="{B79E457A-78F3-4CB0-AD2E-FD9FAF017863}" type="pres">
      <dgm:prSet presAssocID="{EBFB0F13-86E1-417F-83D9-2B7E5E7E2910}" presName="linear" presStyleCnt="0">
        <dgm:presLayoutVars>
          <dgm:animLvl val="lvl"/>
          <dgm:resizeHandles val="exact"/>
        </dgm:presLayoutVars>
      </dgm:prSet>
      <dgm:spPr/>
      <dgm:t>
        <a:bodyPr/>
        <a:lstStyle/>
        <a:p>
          <a:endParaRPr lang="en-GB"/>
        </a:p>
      </dgm:t>
    </dgm:pt>
    <dgm:pt modelId="{6776C5D0-3EA7-4900-A58E-1E1517BC5315}" type="pres">
      <dgm:prSet presAssocID="{6CB16610-E765-40C5-94B1-D24811C245C0}" presName="parentText" presStyleLbl="node1" presStyleIdx="0" presStyleCnt="6" custLinFactY="200000" custLinFactNeighborX="126" custLinFactNeighborY="208090">
        <dgm:presLayoutVars>
          <dgm:chMax val="0"/>
          <dgm:bulletEnabled val="1"/>
        </dgm:presLayoutVars>
      </dgm:prSet>
      <dgm:spPr/>
      <dgm:t>
        <a:bodyPr/>
        <a:lstStyle/>
        <a:p>
          <a:endParaRPr lang="en-GB"/>
        </a:p>
      </dgm:t>
    </dgm:pt>
    <dgm:pt modelId="{29911AC0-9EDA-4BD0-BCA2-7D6A06C2F14F}" type="pres">
      <dgm:prSet presAssocID="{502F8D2F-7379-450A-9D30-16519190CA37}" presName="spacer" presStyleCnt="0"/>
      <dgm:spPr/>
    </dgm:pt>
    <dgm:pt modelId="{19F7D73C-2ACC-4793-9F7F-93CAD3BFAD33}" type="pres">
      <dgm:prSet presAssocID="{F95205D4-C4D7-4CD5-8722-C7D32D3A89D6}" presName="parentText" presStyleLbl="node1" presStyleIdx="1" presStyleCnt="6" custLinFactNeighborX="126" custLinFactNeighborY="33393">
        <dgm:presLayoutVars>
          <dgm:chMax val="0"/>
          <dgm:bulletEnabled val="1"/>
        </dgm:presLayoutVars>
      </dgm:prSet>
      <dgm:spPr/>
      <dgm:t>
        <a:bodyPr/>
        <a:lstStyle/>
        <a:p>
          <a:endParaRPr lang="en-GB"/>
        </a:p>
      </dgm:t>
    </dgm:pt>
    <dgm:pt modelId="{00F0B980-2B0B-498C-9520-49CBC31F2DD8}" type="pres">
      <dgm:prSet presAssocID="{94A71196-7B2A-4C66-A574-258556C00CA1}" presName="spacer" presStyleCnt="0"/>
      <dgm:spPr/>
    </dgm:pt>
    <dgm:pt modelId="{D7D6BAE9-7ABD-4AEE-8042-63B63FAA7C9D}" type="pres">
      <dgm:prSet presAssocID="{C4CC1AF2-7571-41EB-89F2-63FBE558A6B7}" presName="parentText" presStyleLbl="node1" presStyleIdx="2" presStyleCnt="6" custLinFactY="300000" custLinFactNeighborX="126" custLinFactNeighborY="312829">
        <dgm:presLayoutVars>
          <dgm:chMax val="0"/>
          <dgm:bulletEnabled val="1"/>
        </dgm:presLayoutVars>
      </dgm:prSet>
      <dgm:spPr/>
      <dgm:t>
        <a:bodyPr/>
        <a:lstStyle/>
        <a:p>
          <a:endParaRPr lang="en-GB"/>
        </a:p>
      </dgm:t>
    </dgm:pt>
    <dgm:pt modelId="{F9D21EE5-A65D-4741-A59A-A2404CAE4238}" type="pres">
      <dgm:prSet presAssocID="{26922F68-ACB0-4D56-B93B-BC0E19977607}" presName="spacer" presStyleCnt="0"/>
      <dgm:spPr/>
    </dgm:pt>
    <dgm:pt modelId="{BDFA2E6A-5574-4B30-BE94-07809DA41009}" type="pres">
      <dgm:prSet presAssocID="{D01F5FCE-005B-4910-AE37-20C14B6FAB10}" presName="parentText" presStyleLbl="node1" presStyleIdx="3" presStyleCnt="6">
        <dgm:presLayoutVars>
          <dgm:chMax val="0"/>
          <dgm:bulletEnabled val="1"/>
        </dgm:presLayoutVars>
      </dgm:prSet>
      <dgm:spPr/>
      <dgm:t>
        <a:bodyPr/>
        <a:lstStyle/>
        <a:p>
          <a:endParaRPr lang="en-GB"/>
        </a:p>
      </dgm:t>
    </dgm:pt>
    <dgm:pt modelId="{91074AC1-C0F6-498D-B110-83AC365F6B16}" type="pres">
      <dgm:prSet presAssocID="{DC0CF6FD-B8D7-4936-B1EB-D8F413D4234C}" presName="spacer" presStyleCnt="0"/>
      <dgm:spPr/>
    </dgm:pt>
    <dgm:pt modelId="{BCB00F06-D07D-4A4C-80AF-F83F3354759C}" type="pres">
      <dgm:prSet presAssocID="{24C7FBEB-D4FA-4863-A949-E40716BABA43}" presName="parentText" presStyleLbl="node1" presStyleIdx="4" presStyleCnt="6">
        <dgm:presLayoutVars>
          <dgm:chMax val="0"/>
          <dgm:bulletEnabled val="1"/>
        </dgm:presLayoutVars>
      </dgm:prSet>
      <dgm:spPr/>
      <dgm:t>
        <a:bodyPr/>
        <a:lstStyle/>
        <a:p>
          <a:endParaRPr lang="en-GB"/>
        </a:p>
      </dgm:t>
    </dgm:pt>
    <dgm:pt modelId="{04858F73-BD82-48E4-ABCB-45CE58732B59}" type="pres">
      <dgm:prSet presAssocID="{3021554B-02E1-4404-840A-FF3E522E11CF}" presName="spacer" presStyleCnt="0"/>
      <dgm:spPr/>
    </dgm:pt>
    <dgm:pt modelId="{02EAA09B-7BAF-4AE1-9991-DF2EB98B9B89}" type="pres">
      <dgm:prSet presAssocID="{F5AB2155-6550-46C3-A867-7A98D61B3465}" presName="parentText" presStyleLbl="node1" presStyleIdx="5" presStyleCnt="6" custLinFactY="-500000" custLinFactNeighborX="126" custLinFactNeighborY="-521956">
        <dgm:presLayoutVars>
          <dgm:chMax val="0"/>
          <dgm:bulletEnabled val="1"/>
        </dgm:presLayoutVars>
      </dgm:prSet>
      <dgm:spPr/>
      <dgm:t>
        <a:bodyPr/>
        <a:lstStyle/>
        <a:p>
          <a:endParaRPr lang="en-GB"/>
        </a:p>
      </dgm:t>
    </dgm:pt>
  </dgm:ptLst>
  <dgm:cxnLst>
    <dgm:cxn modelId="{7248DB20-6C61-4D8A-988A-A7B4D78EC1A7}" srcId="{EBFB0F13-86E1-417F-83D9-2B7E5E7E2910}" destId="{D01F5FCE-005B-4910-AE37-20C14B6FAB10}" srcOrd="3" destOrd="0" parTransId="{141D00DC-AEBA-40CD-951C-672583C129A3}" sibTransId="{DC0CF6FD-B8D7-4936-B1EB-D8F413D4234C}"/>
    <dgm:cxn modelId="{2A4A0409-40C8-4C4D-9824-5CDA6DC0AFA1}" srcId="{EBFB0F13-86E1-417F-83D9-2B7E5E7E2910}" destId="{F95205D4-C4D7-4CD5-8722-C7D32D3A89D6}" srcOrd="1" destOrd="0" parTransId="{582BE561-8CC1-4E8A-BE6B-F21DA0C0635D}" sibTransId="{94A71196-7B2A-4C66-A574-258556C00CA1}"/>
    <dgm:cxn modelId="{CA777051-AE94-4635-8C56-CB4BD5727542}" type="presOf" srcId="{24C7FBEB-D4FA-4863-A949-E40716BABA43}" destId="{BCB00F06-D07D-4A4C-80AF-F83F3354759C}" srcOrd="0" destOrd="0" presId="urn:microsoft.com/office/officeart/2005/8/layout/vList2"/>
    <dgm:cxn modelId="{D77F902E-F45C-472F-BE92-F592CF98563C}" type="presOf" srcId="{F95205D4-C4D7-4CD5-8722-C7D32D3A89D6}" destId="{19F7D73C-2ACC-4793-9F7F-93CAD3BFAD33}" srcOrd="0" destOrd="0" presId="urn:microsoft.com/office/officeart/2005/8/layout/vList2"/>
    <dgm:cxn modelId="{62DE3CF0-7688-4274-ABE6-56E829B98A44}" type="presOf" srcId="{6CB16610-E765-40C5-94B1-D24811C245C0}" destId="{6776C5D0-3EA7-4900-A58E-1E1517BC5315}" srcOrd="0" destOrd="0" presId="urn:microsoft.com/office/officeart/2005/8/layout/vList2"/>
    <dgm:cxn modelId="{C6953F06-1643-44AA-B718-40954F70F654}" srcId="{EBFB0F13-86E1-417F-83D9-2B7E5E7E2910}" destId="{F5AB2155-6550-46C3-A867-7A98D61B3465}" srcOrd="5" destOrd="0" parTransId="{F93CF7E4-31C6-4E47-A513-D93F9A22ED5E}" sibTransId="{B3C61DB9-A10D-4678-BE7F-8B0A93282F1E}"/>
    <dgm:cxn modelId="{77934BB7-82EE-4F09-97ED-E727689C3B46}" srcId="{EBFB0F13-86E1-417F-83D9-2B7E5E7E2910}" destId="{24C7FBEB-D4FA-4863-A949-E40716BABA43}" srcOrd="4" destOrd="0" parTransId="{95EDB9F5-844D-423A-A21C-D82FBE8236CE}" sibTransId="{3021554B-02E1-4404-840A-FF3E522E11CF}"/>
    <dgm:cxn modelId="{2A2B6F8E-6B5B-4C8A-AF3D-B80D9FF3366D}" type="presOf" srcId="{EBFB0F13-86E1-417F-83D9-2B7E5E7E2910}" destId="{B79E457A-78F3-4CB0-AD2E-FD9FAF017863}" srcOrd="0" destOrd="0" presId="urn:microsoft.com/office/officeart/2005/8/layout/vList2"/>
    <dgm:cxn modelId="{85E405B1-F16E-412A-9886-B20A2C8C1025}" type="presOf" srcId="{F5AB2155-6550-46C3-A867-7A98D61B3465}" destId="{02EAA09B-7BAF-4AE1-9991-DF2EB98B9B89}" srcOrd="0" destOrd="0" presId="urn:microsoft.com/office/officeart/2005/8/layout/vList2"/>
    <dgm:cxn modelId="{FAB89D2F-2045-492E-B822-95A783C3EECD}" srcId="{EBFB0F13-86E1-417F-83D9-2B7E5E7E2910}" destId="{C4CC1AF2-7571-41EB-89F2-63FBE558A6B7}" srcOrd="2" destOrd="0" parTransId="{7F0DF8FF-92BB-4A89-BDF4-3A2F0299B408}" sibTransId="{26922F68-ACB0-4D56-B93B-BC0E19977607}"/>
    <dgm:cxn modelId="{A8A0D16E-47F2-4C8A-9376-D3672183A51B}" srcId="{EBFB0F13-86E1-417F-83D9-2B7E5E7E2910}" destId="{6CB16610-E765-40C5-94B1-D24811C245C0}" srcOrd="0" destOrd="0" parTransId="{45BB3D26-7627-4933-BBBE-AE31DAB1DDCF}" sibTransId="{502F8D2F-7379-450A-9D30-16519190CA37}"/>
    <dgm:cxn modelId="{E520FE8F-175B-44CC-B97E-877B8A31A643}" type="presOf" srcId="{D01F5FCE-005B-4910-AE37-20C14B6FAB10}" destId="{BDFA2E6A-5574-4B30-BE94-07809DA41009}" srcOrd="0" destOrd="0" presId="urn:microsoft.com/office/officeart/2005/8/layout/vList2"/>
    <dgm:cxn modelId="{2B38F17D-7E53-4541-AE5F-2C24276C0DB7}" type="presOf" srcId="{C4CC1AF2-7571-41EB-89F2-63FBE558A6B7}" destId="{D7D6BAE9-7ABD-4AEE-8042-63B63FAA7C9D}" srcOrd="0" destOrd="0" presId="urn:microsoft.com/office/officeart/2005/8/layout/vList2"/>
    <dgm:cxn modelId="{468670D3-84B1-46D8-8006-6F048DFA559B}" type="presParOf" srcId="{B79E457A-78F3-4CB0-AD2E-FD9FAF017863}" destId="{6776C5D0-3EA7-4900-A58E-1E1517BC5315}" srcOrd="0" destOrd="0" presId="urn:microsoft.com/office/officeart/2005/8/layout/vList2"/>
    <dgm:cxn modelId="{A2A9172F-B7CD-4E94-8655-FFC125FA3C28}" type="presParOf" srcId="{B79E457A-78F3-4CB0-AD2E-FD9FAF017863}" destId="{29911AC0-9EDA-4BD0-BCA2-7D6A06C2F14F}" srcOrd="1" destOrd="0" presId="urn:microsoft.com/office/officeart/2005/8/layout/vList2"/>
    <dgm:cxn modelId="{45D7D872-C2D0-4CA3-930D-1CDFE99A7C3A}" type="presParOf" srcId="{B79E457A-78F3-4CB0-AD2E-FD9FAF017863}" destId="{19F7D73C-2ACC-4793-9F7F-93CAD3BFAD33}" srcOrd="2" destOrd="0" presId="urn:microsoft.com/office/officeart/2005/8/layout/vList2"/>
    <dgm:cxn modelId="{C103DBBB-26B1-4CBA-A839-42E97DF428B3}" type="presParOf" srcId="{B79E457A-78F3-4CB0-AD2E-FD9FAF017863}" destId="{00F0B980-2B0B-498C-9520-49CBC31F2DD8}" srcOrd="3" destOrd="0" presId="urn:microsoft.com/office/officeart/2005/8/layout/vList2"/>
    <dgm:cxn modelId="{1049A166-3882-47C1-9ECE-D5D2249A15CA}" type="presParOf" srcId="{B79E457A-78F3-4CB0-AD2E-FD9FAF017863}" destId="{D7D6BAE9-7ABD-4AEE-8042-63B63FAA7C9D}" srcOrd="4" destOrd="0" presId="urn:microsoft.com/office/officeart/2005/8/layout/vList2"/>
    <dgm:cxn modelId="{E413E09F-7994-4ECE-B915-795CA09830BC}" type="presParOf" srcId="{B79E457A-78F3-4CB0-AD2E-FD9FAF017863}" destId="{F9D21EE5-A65D-4741-A59A-A2404CAE4238}" srcOrd="5" destOrd="0" presId="urn:microsoft.com/office/officeart/2005/8/layout/vList2"/>
    <dgm:cxn modelId="{66C3C136-078F-4047-BAAA-F4C8E06CFB56}" type="presParOf" srcId="{B79E457A-78F3-4CB0-AD2E-FD9FAF017863}" destId="{BDFA2E6A-5574-4B30-BE94-07809DA41009}" srcOrd="6" destOrd="0" presId="urn:microsoft.com/office/officeart/2005/8/layout/vList2"/>
    <dgm:cxn modelId="{9C48E44F-4EEC-42DB-A823-7DC9E6361518}" type="presParOf" srcId="{B79E457A-78F3-4CB0-AD2E-FD9FAF017863}" destId="{91074AC1-C0F6-498D-B110-83AC365F6B16}" srcOrd="7" destOrd="0" presId="urn:microsoft.com/office/officeart/2005/8/layout/vList2"/>
    <dgm:cxn modelId="{D29A397A-7C0E-4587-88C2-121BB3DC7DA5}" type="presParOf" srcId="{B79E457A-78F3-4CB0-AD2E-FD9FAF017863}" destId="{BCB00F06-D07D-4A4C-80AF-F83F3354759C}" srcOrd="8" destOrd="0" presId="urn:microsoft.com/office/officeart/2005/8/layout/vList2"/>
    <dgm:cxn modelId="{A001987A-7689-43E6-833F-A47930D98548}" type="presParOf" srcId="{B79E457A-78F3-4CB0-AD2E-FD9FAF017863}" destId="{04858F73-BD82-48E4-ABCB-45CE58732B59}" srcOrd="9" destOrd="0" presId="urn:microsoft.com/office/officeart/2005/8/layout/vList2"/>
    <dgm:cxn modelId="{0E36ECDF-9D1F-4D39-AF88-0C24A74DB00C}" type="presParOf" srcId="{B79E457A-78F3-4CB0-AD2E-FD9FAF017863}" destId="{02EAA09B-7BAF-4AE1-9991-DF2EB98B9B8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18A97-54D4-4538-A412-2F5333D5AE9B}" type="doc">
      <dgm:prSet loTypeId="urn:microsoft.com/office/officeart/2005/8/layout/orgChart1" loCatId="hierarchy" qsTypeId="urn:microsoft.com/office/officeart/2005/8/quickstyle/simple1" qsCatId="simple" csTypeId="urn:microsoft.com/office/officeart/2005/8/colors/accent1_2" csCatId="accent1"/>
      <dgm:spPr/>
    </dgm:pt>
    <dgm:pt modelId="{78F1B044-F278-4B38-B83B-2843924E1114}">
      <dgm:prSet/>
      <dgm:spPr/>
      <dgm:t>
        <a:bodyPr/>
        <a:lstStyle/>
        <a:p>
          <a:endParaRPr lang="en-GB"/>
        </a:p>
      </dgm:t>
    </dgm:pt>
    <dgm:pt modelId="{62DED7FC-F17C-4BD7-B558-90CA24D018C5}" type="parTrans" cxnId="{518D86DF-427B-430D-9BFD-27BF61F6533C}">
      <dgm:prSet/>
      <dgm:spPr/>
    </dgm:pt>
    <dgm:pt modelId="{D738A444-E891-4498-89E0-2FBB69EB9BCC}" type="sibTrans" cxnId="{518D86DF-427B-430D-9BFD-27BF61F6533C}">
      <dgm:prSet/>
      <dgm:spPr/>
    </dgm:pt>
    <dgm:pt modelId="{DF6C33D0-2DF3-4B65-A695-9922CDF44517}">
      <dgm:prSet/>
      <dgm:spPr/>
      <dgm:t>
        <a:bodyPr/>
        <a:lstStyle/>
        <a:p>
          <a:endParaRPr lang="en-GB"/>
        </a:p>
      </dgm:t>
    </dgm:pt>
    <dgm:pt modelId="{61F7426B-F368-40AD-827E-D082046905E3}" type="parTrans" cxnId="{C5AFBDFC-0D1D-48AF-A397-826BEA1D7D95}">
      <dgm:prSet/>
      <dgm:spPr/>
      <dgm:t>
        <a:bodyPr/>
        <a:lstStyle/>
        <a:p>
          <a:endParaRPr lang="en-GB"/>
        </a:p>
      </dgm:t>
    </dgm:pt>
    <dgm:pt modelId="{1E06D580-F208-4EF8-AE47-FB4889F8EDD2}" type="sibTrans" cxnId="{C5AFBDFC-0D1D-48AF-A397-826BEA1D7D95}">
      <dgm:prSet/>
      <dgm:spPr/>
    </dgm:pt>
    <dgm:pt modelId="{6B85FECE-26A9-401F-A47D-D1DD04AE1D09}">
      <dgm:prSet/>
      <dgm:spPr/>
      <dgm:t>
        <a:bodyPr/>
        <a:lstStyle/>
        <a:p>
          <a:endParaRPr lang="en-GB"/>
        </a:p>
      </dgm:t>
    </dgm:pt>
    <dgm:pt modelId="{F9C8EBB7-B59B-4D13-B489-9A45482C5F4F}" type="parTrans" cxnId="{5FDAB971-59F3-42F5-8026-81EE4A60F659}">
      <dgm:prSet/>
      <dgm:spPr/>
      <dgm:t>
        <a:bodyPr/>
        <a:lstStyle/>
        <a:p>
          <a:endParaRPr lang="en-GB"/>
        </a:p>
      </dgm:t>
    </dgm:pt>
    <dgm:pt modelId="{B2C207C3-DA20-4301-9985-4AA3318AAD2A}" type="sibTrans" cxnId="{5FDAB971-59F3-42F5-8026-81EE4A60F659}">
      <dgm:prSet/>
      <dgm:spPr/>
    </dgm:pt>
    <dgm:pt modelId="{081189BE-3453-4408-ACBF-EF66ECE9AB80}">
      <dgm:prSet/>
      <dgm:spPr/>
      <dgm:t>
        <a:bodyPr/>
        <a:lstStyle/>
        <a:p>
          <a:endParaRPr lang="en-GB"/>
        </a:p>
      </dgm:t>
    </dgm:pt>
    <dgm:pt modelId="{4B3434E9-2539-4C01-8A3E-F694F09CE277}" type="parTrans" cxnId="{E53C563F-61FA-46C6-9E2D-4330C0E3627D}">
      <dgm:prSet/>
      <dgm:spPr/>
      <dgm:t>
        <a:bodyPr/>
        <a:lstStyle/>
        <a:p>
          <a:endParaRPr lang="en-GB"/>
        </a:p>
      </dgm:t>
    </dgm:pt>
    <dgm:pt modelId="{0D3CA8B1-8AAA-4039-B050-0CA4C04A5DD7}" type="sibTrans" cxnId="{E53C563F-61FA-46C6-9E2D-4330C0E3627D}">
      <dgm:prSet/>
      <dgm:spPr/>
    </dgm:pt>
    <dgm:pt modelId="{45B0E93E-3205-4217-B7BB-0E43C4DE2692}" type="pres">
      <dgm:prSet presAssocID="{E3018A97-54D4-4538-A412-2F5333D5AE9B}" presName="hierChild1" presStyleCnt="0">
        <dgm:presLayoutVars>
          <dgm:orgChart val="1"/>
          <dgm:chPref val="1"/>
          <dgm:dir/>
          <dgm:animOne val="branch"/>
          <dgm:animLvl val="lvl"/>
          <dgm:resizeHandles/>
        </dgm:presLayoutVars>
      </dgm:prSet>
      <dgm:spPr/>
    </dgm:pt>
    <dgm:pt modelId="{BCD6BFD7-26D1-4178-9638-D85E5C96CC20}" type="pres">
      <dgm:prSet presAssocID="{78F1B044-F278-4B38-B83B-2843924E1114}" presName="hierRoot1" presStyleCnt="0">
        <dgm:presLayoutVars>
          <dgm:hierBranch/>
        </dgm:presLayoutVars>
      </dgm:prSet>
      <dgm:spPr/>
    </dgm:pt>
    <dgm:pt modelId="{2D25D31A-E0AF-4EB4-99AB-FEEC1EC55232}" type="pres">
      <dgm:prSet presAssocID="{78F1B044-F278-4B38-B83B-2843924E1114}" presName="rootComposite1" presStyleCnt="0"/>
      <dgm:spPr/>
    </dgm:pt>
    <dgm:pt modelId="{BD5D3E9C-67B8-43D0-9858-D2DD3B94D7B9}" type="pres">
      <dgm:prSet presAssocID="{78F1B044-F278-4B38-B83B-2843924E1114}" presName="rootText1" presStyleLbl="node0" presStyleIdx="0" presStyleCnt="1">
        <dgm:presLayoutVars>
          <dgm:chPref val="3"/>
        </dgm:presLayoutVars>
      </dgm:prSet>
      <dgm:spPr/>
      <dgm:t>
        <a:bodyPr/>
        <a:lstStyle/>
        <a:p>
          <a:endParaRPr lang="en-GB"/>
        </a:p>
      </dgm:t>
    </dgm:pt>
    <dgm:pt modelId="{CA347D71-20D5-41BC-9148-F0F567F2CA7B}" type="pres">
      <dgm:prSet presAssocID="{78F1B044-F278-4B38-B83B-2843924E1114}" presName="rootConnector1" presStyleLbl="node1" presStyleIdx="0" presStyleCnt="0"/>
      <dgm:spPr/>
      <dgm:t>
        <a:bodyPr/>
        <a:lstStyle/>
        <a:p>
          <a:endParaRPr lang="en-GB"/>
        </a:p>
      </dgm:t>
    </dgm:pt>
    <dgm:pt modelId="{1A3DA586-E02E-4EC2-A7F5-0BC85AC7ADF0}" type="pres">
      <dgm:prSet presAssocID="{78F1B044-F278-4B38-B83B-2843924E1114}" presName="hierChild2" presStyleCnt="0"/>
      <dgm:spPr/>
    </dgm:pt>
    <dgm:pt modelId="{FF6D5CE2-CC52-4E1D-B09E-85A1C2D5648D}" type="pres">
      <dgm:prSet presAssocID="{61F7426B-F368-40AD-827E-D082046905E3}" presName="Name35" presStyleLbl="parChTrans1D2" presStyleIdx="0" presStyleCnt="3"/>
      <dgm:spPr/>
      <dgm:t>
        <a:bodyPr/>
        <a:lstStyle/>
        <a:p>
          <a:endParaRPr lang="en-GB"/>
        </a:p>
      </dgm:t>
    </dgm:pt>
    <dgm:pt modelId="{52CD4EF5-E21B-4554-8524-5726FE65B97B}" type="pres">
      <dgm:prSet presAssocID="{DF6C33D0-2DF3-4B65-A695-9922CDF44517}" presName="hierRoot2" presStyleCnt="0">
        <dgm:presLayoutVars>
          <dgm:hierBranch/>
        </dgm:presLayoutVars>
      </dgm:prSet>
      <dgm:spPr/>
    </dgm:pt>
    <dgm:pt modelId="{8D8297A0-F4A5-4C8D-9768-60A0E721692D}" type="pres">
      <dgm:prSet presAssocID="{DF6C33D0-2DF3-4B65-A695-9922CDF44517}" presName="rootComposite" presStyleCnt="0"/>
      <dgm:spPr/>
    </dgm:pt>
    <dgm:pt modelId="{83931C32-E0CE-471E-8E35-0C3646724DCB}" type="pres">
      <dgm:prSet presAssocID="{DF6C33D0-2DF3-4B65-A695-9922CDF44517}" presName="rootText" presStyleLbl="node2" presStyleIdx="0" presStyleCnt="3">
        <dgm:presLayoutVars>
          <dgm:chPref val="3"/>
        </dgm:presLayoutVars>
      </dgm:prSet>
      <dgm:spPr/>
      <dgm:t>
        <a:bodyPr/>
        <a:lstStyle/>
        <a:p>
          <a:endParaRPr lang="en-GB"/>
        </a:p>
      </dgm:t>
    </dgm:pt>
    <dgm:pt modelId="{075DE06F-3DE6-4D64-B5F5-2B3D2C17B6E8}" type="pres">
      <dgm:prSet presAssocID="{DF6C33D0-2DF3-4B65-A695-9922CDF44517}" presName="rootConnector" presStyleLbl="node2" presStyleIdx="0" presStyleCnt="3"/>
      <dgm:spPr/>
      <dgm:t>
        <a:bodyPr/>
        <a:lstStyle/>
        <a:p>
          <a:endParaRPr lang="en-GB"/>
        </a:p>
      </dgm:t>
    </dgm:pt>
    <dgm:pt modelId="{D0DDBB3D-6A0A-4ECF-82C4-629058CB44B2}" type="pres">
      <dgm:prSet presAssocID="{DF6C33D0-2DF3-4B65-A695-9922CDF44517}" presName="hierChild4" presStyleCnt="0"/>
      <dgm:spPr/>
    </dgm:pt>
    <dgm:pt modelId="{2FAD1C55-DB8C-4E3D-BB1E-E387074DF6DD}" type="pres">
      <dgm:prSet presAssocID="{DF6C33D0-2DF3-4B65-A695-9922CDF44517}" presName="hierChild5" presStyleCnt="0"/>
      <dgm:spPr/>
    </dgm:pt>
    <dgm:pt modelId="{0DE214D8-31E5-4158-AB83-CA9DD58D754D}" type="pres">
      <dgm:prSet presAssocID="{F9C8EBB7-B59B-4D13-B489-9A45482C5F4F}" presName="Name35" presStyleLbl="parChTrans1D2" presStyleIdx="1" presStyleCnt="3"/>
      <dgm:spPr/>
      <dgm:t>
        <a:bodyPr/>
        <a:lstStyle/>
        <a:p>
          <a:endParaRPr lang="en-GB"/>
        </a:p>
      </dgm:t>
    </dgm:pt>
    <dgm:pt modelId="{16790ADD-C54A-40D4-9B1F-E7D285275DB7}" type="pres">
      <dgm:prSet presAssocID="{6B85FECE-26A9-401F-A47D-D1DD04AE1D09}" presName="hierRoot2" presStyleCnt="0">
        <dgm:presLayoutVars>
          <dgm:hierBranch/>
        </dgm:presLayoutVars>
      </dgm:prSet>
      <dgm:spPr/>
    </dgm:pt>
    <dgm:pt modelId="{5282CE52-CE5E-4AA9-8913-260D6F51B1F4}" type="pres">
      <dgm:prSet presAssocID="{6B85FECE-26A9-401F-A47D-D1DD04AE1D09}" presName="rootComposite" presStyleCnt="0"/>
      <dgm:spPr/>
    </dgm:pt>
    <dgm:pt modelId="{E159A2DB-D456-4A66-AD23-CD44E777683A}" type="pres">
      <dgm:prSet presAssocID="{6B85FECE-26A9-401F-A47D-D1DD04AE1D09}" presName="rootText" presStyleLbl="node2" presStyleIdx="1" presStyleCnt="3">
        <dgm:presLayoutVars>
          <dgm:chPref val="3"/>
        </dgm:presLayoutVars>
      </dgm:prSet>
      <dgm:spPr/>
      <dgm:t>
        <a:bodyPr/>
        <a:lstStyle/>
        <a:p>
          <a:endParaRPr lang="en-GB"/>
        </a:p>
      </dgm:t>
    </dgm:pt>
    <dgm:pt modelId="{9C9DA322-4749-4BB6-99A0-6D79FD5A6FC0}" type="pres">
      <dgm:prSet presAssocID="{6B85FECE-26A9-401F-A47D-D1DD04AE1D09}" presName="rootConnector" presStyleLbl="node2" presStyleIdx="1" presStyleCnt="3"/>
      <dgm:spPr/>
      <dgm:t>
        <a:bodyPr/>
        <a:lstStyle/>
        <a:p>
          <a:endParaRPr lang="en-GB"/>
        </a:p>
      </dgm:t>
    </dgm:pt>
    <dgm:pt modelId="{CAB4754E-6FD0-4426-BA5D-BF34717C5A56}" type="pres">
      <dgm:prSet presAssocID="{6B85FECE-26A9-401F-A47D-D1DD04AE1D09}" presName="hierChild4" presStyleCnt="0"/>
      <dgm:spPr/>
    </dgm:pt>
    <dgm:pt modelId="{2CA76B02-9CF4-4EC5-A7B5-CD192E482A29}" type="pres">
      <dgm:prSet presAssocID="{6B85FECE-26A9-401F-A47D-D1DD04AE1D09}" presName="hierChild5" presStyleCnt="0"/>
      <dgm:spPr/>
    </dgm:pt>
    <dgm:pt modelId="{BF0A1EE6-C46D-4C30-AB9B-E8F25482DFFC}" type="pres">
      <dgm:prSet presAssocID="{4B3434E9-2539-4C01-8A3E-F694F09CE277}" presName="Name35" presStyleLbl="parChTrans1D2" presStyleIdx="2" presStyleCnt="3"/>
      <dgm:spPr/>
      <dgm:t>
        <a:bodyPr/>
        <a:lstStyle/>
        <a:p>
          <a:endParaRPr lang="en-GB"/>
        </a:p>
      </dgm:t>
    </dgm:pt>
    <dgm:pt modelId="{BA0A7121-2C85-49B2-90DC-B0F6F8686044}" type="pres">
      <dgm:prSet presAssocID="{081189BE-3453-4408-ACBF-EF66ECE9AB80}" presName="hierRoot2" presStyleCnt="0">
        <dgm:presLayoutVars>
          <dgm:hierBranch/>
        </dgm:presLayoutVars>
      </dgm:prSet>
      <dgm:spPr/>
    </dgm:pt>
    <dgm:pt modelId="{A4002925-A76D-4CE9-92FC-34F233469B61}" type="pres">
      <dgm:prSet presAssocID="{081189BE-3453-4408-ACBF-EF66ECE9AB80}" presName="rootComposite" presStyleCnt="0"/>
      <dgm:spPr/>
    </dgm:pt>
    <dgm:pt modelId="{94749ED0-60D7-4F17-A580-5C996134E6AB}" type="pres">
      <dgm:prSet presAssocID="{081189BE-3453-4408-ACBF-EF66ECE9AB80}" presName="rootText" presStyleLbl="node2" presStyleIdx="2" presStyleCnt="3">
        <dgm:presLayoutVars>
          <dgm:chPref val="3"/>
        </dgm:presLayoutVars>
      </dgm:prSet>
      <dgm:spPr/>
      <dgm:t>
        <a:bodyPr/>
        <a:lstStyle/>
        <a:p>
          <a:endParaRPr lang="en-GB"/>
        </a:p>
      </dgm:t>
    </dgm:pt>
    <dgm:pt modelId="{F56523CD-E473-43AC-AC30-0F8EEC4F8370}" type="pres">
      <dgm:prSet presAssocID="{081189BE-3453-4408-ACBF-EF66ECE9AB80}" presName="rootConnector" presStyleLbl="node2" presStyleIdx="2" presStyleCnt="3"/>
      <dgm:spPr/>
      <dgm:t>
        <a:bodyPr/>
        <a:lstStyle/>
        <a:p>
          <a:endParaRPr lang="en-GB"/>
        </a:p>
      </dgm:t>
    </dgm:pt>
    <dgm:pt modelId="{ADDDF64B-E99B-467F-88C5-E44DA4A095AE}" type="pres">
      <dgm:prSet presAssocID="{081189BE-3453-4408-ACBF-EF66ECE9AB80}" presName="hierChild4" presStyleCnt="0"/>
      <dgm:spPr/>
    </dgm:pt>
    <dgm:pt modelId="{6EF149E6-9592-4711-A055-24A654AFB53F}" type="pres">
      <dgm:prSet presAssocID="{081189BE-3453-4408-ACBF-EF66ECE9AB80}" presName="hierChild5" presStyleCnt="0"/>
      <dgm:spPr/>
    </dgm:pt>
    <dgm:pt modelId="{FCF7EF76-201D-477F-A73A-9205DD712FA8}" type="pres">
      <dgm:prSet presAssocID="{78F1B044-F278-4B38-B83B-2843924E1114}" presName="hierChild3" presStyleCnt="0"/>
      <dgm:spPr/>
    </dgm:pt>
  </dgm:ptLst>
  <dgm:cxnLst>
    <dgm:cxn modelId="{AEEDA7B8-42C3-473B-A8DF-7F30A85F5529}" type="presOf" srcId="{081189BE-3453-4408-ACBF-EF66ECE9AB80}" destId="{94749ED0-60D7-4F17-A580-5C996134E6AB}" srcOrd="0" destOrd="0" presId="urn:microsoft.com/office/officeart/2005/8/layout/orgChart1"/>
    <dgm:cxn modelId="{E79D29B4-FF35-40CB-80E9-C7971CFE90E6}" type="presOf" srcId="{4B3434E9-2539-4C01-8A3E-F694F09CE277}" destId="{BF0A1EE6-C46D-4C30-AB9B-E8F25482DFFC}" srcOrd="0" destOrd="0" presId="urn:microsoft.com/office/officeart/2005/8/layout/orgChart1"/>
    <dgm:cxn modelId="{5FDAB971-59F3-42F5-8026-81EE4A60F659}" srcId="{78F1B044-F278-4B38-B83B-2843924E1114}" destId="{6B85FECE-26A9-401F-A47D-D1DD04AE1D09}" srcOrd="1" destOrd="0" parTransId="{F9C8EBB7-B59B-4D13-B489-9A45482C5F4F}" sibTransId="{B2C207C3-DA20-4301-9985-4AA3318AAD2A}"/>
    <dgm:cxn modelId="{E957C05A-3367-4BDB-A578-249E662E36F7}" type="presOf" srcId="{DF6C33D0-2DF3-4B65-A695-9922CDF44517}" destId="{83931C32-E0CE-471E-8E35-0C3646724DCB}" srcOrd="0" destOrd="0" presId="urn:microsoft.com/office/officeart/2005/8/layout/orgChart1"/>
    <dgm:cxn modelId="{FC4AAB4E-28AA-4682-A027-8FE7DDEC470E}" type="presOf" srcId="{6B85FECE-26A9-401F-A47D-D1DD04AE1D09}" destId="{E159A2DB-D456-4A66-AD23-CD44E777683A}" srcOrd="0" destOrd="0" presId="urn:microsoft.com/office/officeart/2005/8/layout/orgChart1"/>
    <dgm:cxn modelId="{F83F6F70-81E1-4B80-8A41-C77D647A6A23}" type="presOf" srcId="{DF6C33D0-2DF3-4B65-A695-9922CDF44517}" destId="{075DE06F-3DE6-4D64-B5F5-2B3D2C17B6E8}" srcOrd="1" destOrd="0" presId="urn:microsoft.com/office/officeart/2005/8/layout/orgChart1"/>
    <dgm:cxn modelId="{3C7EF064-8130-4D17-8A5F-9DE8FA1FDF53}" type="presOf" srcId="{78F1B044-F278-4B38-B83B-2843924E1114}" destId="{BD5D3E9C-67B8-43D0-9858-D2DD3B94D7B9}" srcOrd="0" destOrd="0" presId="urn:microsoft.com/office/officeart/2005/8/layout/orgChart1"/>
    <dgm:cxn modelId="{C5AFBDFC-0D1D-48AF-A397-826BEA1D7D95}" srcId="{78F1B044-F278-4B38-B83B-2843924E1114}" destId="{DF6C33D0-2DF3-4B65-A695-9922CDF44517}" srcOrd="0" destOrd="0" parTransId="{61F7426B-F368-40AD-827E-D082046905E3}" sibTransId="{1E06D580-F208-4EF8-AE47-FB4889F8EDD2}"/>
    <dgm:cxn modelId="{E53C563F-61FA-46C6-9E2D-4330C0E3627D}" srcId="{78F1B044-F278-4B38-B83B-2843924E1114}" destId="{081189BE-3453-4408-ACBF-EF66ECE9AB80}" srcOrd="2" destOrd="0" parTransId="{4B3434E9-2539-4C01-8A3E-F694F09CE277}" sibTransId="{0D3CA8B1-8AAA-4039-B050-0CA4C04A5DD7}"/>
    <dgm:cxn modelId="{A123B9A5-FBF0-4BAA-A1FE-F1184C1C097D}" type="presOf" srcId="{6B85FECE-26A9-401F-A47D-D1DD04AE1D09}" destId="{9C9DA322-4749-4BB6-99A0-6D79FD5A6FC0}" srcOrd="1" destOrd="0" presId="urn:microsoft.com/office/officeart/2005/8/layout/orgChart1"/>
    <dgm:cxn modelId="{518D86DF-427B-430D-9BFD-27BF61F6533C}" srcId="{E3018A97-54D4-4538-A412-2F5333D5AE9B}" destId="{78F1B044-F278-4B38-B83B-2843924E1114}" srcOrd="0" destOrd="0" parTransId="{62DED7FC-F17C-4BD7-B558-90CA24D018C5}" sibTransId="{D738A444-E891-4498-89E0-2FBB69EB9BCC}"/>
    <dgm:cxn modelId="{B77AEA0B-7353-4C6C-89BE-56643CE64CCC}" type="presOf" srcId="{081189BE-3453-4408-ACBF-EF66ECE9AB80}" destId="{F56523CD-E473-43AC-AC30-0F8EEC4F8370}" srcOrd="1" destOrd="0" presId="urn:microsoft.com/office/officeart/2005/8/layout/orgChart1"/>
    <dgm:cxn modelId="{40FB8E22-4721-4F3F-AF98-1D8DC4021553}" type="presOf" srcId="{F9C8EBB7-B59B-4D13-B489-9A45482C5F4F}" destId="{0DE214D8-31E5-4158-AB83-CA9DD58D754D}" srcOrd="0" destOrd="0" presId="urn:microsoft.com/office/officeart/2005/8/layout/orgChart1"/>
    <dgm:cxn modelId="{B750140A-0CDD-412B-96E9-9A842EA7AA27}" type="presOf" srcId="{61F7426B-F368-40AD-827E-D082046905E3}" destId="{FF6D5CE2-CC52-4E1D-B09E-85A1C2D5648D}" srcOrd="0" destOrd="0" presId="urn:microsoft.com/office/officeart/2005/8/layout/orgChart1"/>
    <dgm:cxn modelId="{6BD27B22-DBFE-4C3D-AAE5-ACBA245359E6}" type="presOf" srcId="{78F1B044-F278-4B38-B83B-2843924E1114}" destId="{CA347D71-20D5-41BC-9148-F0F567F2CA7B}" srcOrd="1" destOrd="0" presId="urn:microsoft.com/office/officeart/2005/8/layout/orgChart1"/>
    <dgm:cxn modelId="{8C0FE6C8-212A-483E-B820-6B15E81FF00E}" type="presOf" srcId="{E3018A97-54D4-4538-A412-2F5333D5AE9B}" destId="{45B0E93E-3205-4217-B7BB-0E43C4DE2692}" srcOrd="0" destOrd="0" presId="urn:microsoft.com/office/officeart/2005/8/layout/orgChart1"/>
    <dgm:cxn modelId="{E59BC962-0FE1-4D03-B5DD-2D1F10EA1774}" type="presParOf" srcId="{45B0E93E-3205-4217-B7BB-0E43C4DE2692}" destId="{BCD6BFD7-26D1-4178-9638-D85E5C96CC20}" srcOrd="0" destOrd="0" presId="urn:microsoft.com/office/officeart/2005/8/layout/orgChart1"/>
    <dgm:cxn modelId="{8A1BCE29-5FE8-4E77-B7C3-C83955363301}" type="presParOf" srcId="{BCD6BFD7-26D1-4178-9638-D85E5C96CC20}" destId="{2D25D31A-E0AF-4EB4-99AB-FEEC1EC55232}" srcOrd="0" destOrd="0" presId="urn:microsoft.com/office/officeart/2005/8/layout/orgChart1"/>
    <dgm:cxn modelId="{34E6F867-3283-42BA-BD53-3910729B6932}" type="presParOf" srcId="{2D25D31A-E0AF-4EB4-99AB-FEEC1EC55232}" destId="{BD5D3E9C-67B8-43D0-9858-D2DD3B94D7B9}" srcOrd="0" destOrd="0" presId="urn:microsoft.com/office/officeart/2005/8/layout/orgChart1"/>
    <dgm:cxn modelId="{5922B391-CDA2-4ABB-AC0A-5FF7C5CFC732}" type="presParOf" srcId="{2D25D31A-E0AF-4EB4-99AB-FEEC1EC55232}" destId="{CA347D71-20D5-41BC-9148-F0F567F2CA7B}" srcOrd="1" destOrd="0" presId="urn:microsoft.com/office/officeart/2005/8/layout/orgChart1"/>
    <dgm:cxn modelId="{A6E9BCFA-9E81-4E80-9B27-EF8840F3967F}" type="presParOf" srcId="{BCD6BFD7-26D1-4178-9638-D85E5C96CC20}" destId="{1A3DA586-E02E-4EC2-A7F5-0BC85AC7ADF0}" srcOrd="1" destOrd="0" presId="urn:microsoft.com/office/officeart/2005/8/layout/orgChart1"/>
    <dgm:cxn modelId="{17BC0AE9-8889-402F-A614-51F77D33E049}" type="presParOf" srcId="{1A3DA586-E02E-4EC2-A7F5-0BC85AC7ADF0}" destId="{FF6D5CE2-CC52-4E1D-B09E-85A1C2D5648D}" srcOrd="0" destOrd="0" presId="urn:microsoft.com/office/officeart/2005/8/layout/orgChart1"/>
    <dgm:cxn modelId="{7B481B30-B645-488D-BFC6-1578A4E1F127}" type="presParOf" srcId="{1A3DA586-E02E-4EC2-A7F5-0BC85AC7ADF0}" destId="{52CD4EF5-E21B-4554-8524-5726FE65B97B}" srcOrd="1" destOrd="0" presId="urn:microsoft.com/office/officeart/2005/8/layout/orgChart1"/>
    <dgm:cxn modelId="{35B33DB2-A72B-4812-8509-A2C4A3F2D157}" type="presParOf" srcId="{52CD4EF5-E21B-4554-8524-5726FE65B97B}" destId="{8D8297A0-F4A5-4C8D-9768-60A0E721692D}" srcOrd="0" destOrd="0" presId="urn:microsoft.com/office/officeart/2005/8/layout/orgChart1"/>
    <dgm:cxn modelId="{AA3BEA67-F2DF-4F9B-B299-F50A4622970F}" type="presParOf" srcId="{8D8297A0-F4A5-4C8D-9768-60A0E721692D}" destId="{83931C32-E0CE-471E-8E35-0C3646724DCB}" srcOrd="0" destOrd="0" presId="urn:microsoft.com/office/officeart/2005/8/layout/orgChart1"/>
    <dgm:cxn modelId="{26453916-5598-476E-8DF3-EA9FF5BB1D62}" type="presParOf" srcId="{8D8297A0-F4A5-4C8D-9768-60A0E721692D}" destId="{075DE06F-3DE6-4D64-B5F5-2B3D2C17B6E8}" srcOrd="1" destOrd="0" presId="urn:microsoft.com/office/officeart/2005/8/layout/orgChart1"/>
    <dgm:cxn modelId="{C6BB113D-10B3-4B37-B77C-F1FE07A1564B}" type="presParOf" srcId="{52CD4EF5-E21B-4554-8524-5726FE65B97B}" destId="{D0DDBB3D-6A0A-4ECF-82C4-629058CB44B2}" srcOrd="1" destOrd="0" presId="urn:microsoft.com/office/officeart/2005/8/layout/orgChart1"/>
    <dgm:cxn modelId="{4E22F60C-D9D4-445C-8B15-837623A0D78F}" type="presParOf" srcId="{52CD4EF5-E21B-4554-8524-5726FE65B97B}" destId="{2FAD1C55-DB8C-4E3D-BB1E-E387074DF6DD}" srcOrd="2" destOrd="0" presId="urn:microsoft.com/office/officeart/2005/8/layout/orgChart1"/>
    <dgm:cxn modelId="{D723DD63-AE9C-4B95-A3DC-DA168B021FC4}" type="presParOf" srcId="{1A3DA586-E02E-4EC2-A7F5-0BC85AC7ADF0}" destId="{0DE214D8-31E5-4158-AB83-CA9DD58D754D}" srcOrd="2" destOrd="0" presId="urn:microsoft.com/office/officeart/2005/8/layout/orgChart1"/>
    <dgm:cxn modelId="{E1477696-E09D-4DC9-8978-4B3ED7D17E89}" type="presParOf" srcId="{1A3DA586-E02E-4EC2-A7F5-0BC85AC7ADF0}" destId="{16790ADD-C54A-40D4-9B1F-E7D285275DB7}" srcOrd="3" destOrd="0" presId="urn:microsoft.com/office/officeart/2005/8/layout/orgChart1"/>
    <dgm:cxn modelId="{22C915F6-2A52-4DD8-8DF9-B008A8BF1A8E}" type="presParOf" srcId="{16790ADD-C54A-40D4-9B1F-E7D285275DB7}" destId="{5282CE52-CE5E-4AA9-8913-260D6F51B1F4}" srcOrd="0" destOrd="0" presId="urn:microsoft.com/office/officeart/2005/8/layout/orgChart1"/>
    <dgm:cxn modelId="{66C95310-4FC2-40ED-933A-2AA9681D180B}" type="presParOf" srcId="{5282CE52-CE5E-4AA9-8913-260D6F51B1F4}" destId="{E159A2DB-D456-4A66-AD23-CD44E777683A}" srcOrd="0" destOrd="0" presId="urn:microsoft.com/office/officeart/2005/8/layout/orgChart1"/>
    <dgm:cxn modelId="{D20B853F-F18C-4FC9-98B6-E17ABEA33319}" type="presParOf" srcId="{5282CE52-CE5E-4AA9-8913-260D6F51B1F4}" destId="{9C9DA322-4749-4BB6-99A0-6D79FD5A6FC0}" srcOrd="1" destOrd="0" presId="urn:microsoft.com/office/officeart/2005/8/layout/orgChart1"/>
    <dgm:cxn modelId="{34AFCAE2-0C31-4F78-A864-AAE10ACAECBD}" type="presParOf" srcId="{16790ADD-C54A-40D4-9B1F-E7D285275DB7}" destId="{CAB4754E-6FD0-4426-BA5D-BF34717C5A56}" srcOrd="1" destOrd="0" presId="urn:microsoft.com/office/officeart/2005/8/layout/orgChart1"/>
    <dgm:cxn modelId="{333A2177-6774-40BD-ADEA-BB845028B064}" type="presParOf" srcId="{16790ADD-C54A-40D4-9B1F-E7D285275DB7}" destId="{2CA76B02-9CF4-4EC5-A7B5-CD192E482A29}" srcOrd="2" destOrd="0" presId="urn:microsoft.com/office/officeart/2005/8/layout/orgChart1"/>
    <dgm:cxn modelId="{3D622E7E-BC9B-4F7C-99C0-A826EC3EF916}" type="presParOf" srcId="{1A3DA586-E02E-4EC2-A7F5-0BC85AC7ADF0}" destId="{BF0A1EE6-C46D-4C30-AB9B-E8F25482DFFC}" srcOrd="4" destOrd="0" presId="urn:microsoft.com/office/officeart/2005/8/layout/orgChart1"/>
    <dgm:cxn modelId="{A70D433D-A342-4F5E-95BD-0C9FA1DCC361}" type="presParOf" srcId="{1A3DA586-E02E-4EC2-A7F5-0BC85AC7ADF0}" destId="{BA0A7121-2C85-49B2-90DC-B0F6F8686044}" srcOrd="5" destOrd="0" presId="urn:microsoft.com/office/officeart/2005/8/layout/orgChart1"/>
    <dgm:cxn modelId="{97FB7D5F-720E-43DB-AE63-E82A4BFCE252}" type="presParOf" srcId="{BA0A7121-2C85-49B2-90DC-B0F6F8686044}" destId="{A4002925-A76D-4CE9-92FC-34F233469B61}" srcOrd="0" destOrd="0" presId="urn:microsoft.com/office/officeart/2005/8/layout/orgChart1"/>
    <dgm:cxn modelId="{9B2968DE-BBA9-4F07-A850-C9906F7D8E61}" type="presParOf" srcId="{A4002925-A76D-4CE9-92FC-34F233469B61}" destId="{94749ED0-60D7-4F17-A580-5C996134E6AB}" srcOrd="0" destOrd="0" presId="urn:microsoft.com/office/officeart/2005/8/layout/orgChart1"/>
    <dgm:cxn modelId="{8625613C-B288-48D8-B455-9627EB8269B2}" type="presParOf" srcId="{A4002925-A76D-4CE9-92FC-34F233469B61}" destId="{F56523CD-E473-43AC-AC30-0F8EEC4F8370}" srcOrd="1" destOrd="0" presId="urn:microsoft.com/office/officeart/2005/8/layout/orgChart1"/>
    <dgm:cxn modelId="{AE017B44-AD76-4638-A385-59B23DA26A90}" type="presParOf" srcId="{BA0A7121-2C85-49B2-90DC-B0F6F8686044}" destId="{ADDDF64B-E99B-467F-88C5-E44DA4A095AE}" srcOrd="1" destOrd="0" presId="urn:microsoft.com/office/officeart/2005/8/layout/orgChart1"/>
    <dgm:cxn modelId="{F573A9DC-6148-48FA-BFBA-9E7E4555095C}" type="presParOf" srcId="{BA0A7121-2C85-49B2-90DC-B0F6F8686044}" destId="{6EF149E6-9592-4711-A055-24A654AFB53F}" srcOrd="2" destOrd="0" presId="urn:microsoft.com/office/officeart/2005/8/layout/orgChart1"/>
    <dgm:cxn modelId="{D58964B5-6997-4D68-A944-BB1A19150FD3}" type="presParOf" srcId="{BCD6BFD7-26D1-4178-9638-D85E5C96CC20}" destId="{FCF7EF76-201D-477F-A73A-9205DD712FA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9901C-5A32-4FDD-9576-678BDE1445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41B7B89-AEA1-4250-BA15-70AA289E827A}">
      <dgm:prSet/>
      <dgm:spPr/>
      <dgm:t>
        <a:bodyPr/>
        <a:lstStyle/>
        <a:p>
          <a:pPr rtl="0"/>
          <a:r>
            <a:rPr lang="en-GB" dirty="0" smtClean="0"/>
            <a:t>Expect research to be easy and feel they can be independent in the process. </a:t>
          </a:r>
          <a:endParaRPr lang="en-GB" dirty="0"/>
        </a:p>
      </dgm:t>
    </dgm:pt>
    <dgm:pt modelId="{B3A2E43C-3A23-4C04-881E-23A120B8BCD1}" type="parTrans" cxnId="{4302A16D-E846-4B5F-8982-9DCA4E4CEB63}">
      <dgm:prSet/>
      <dgm:spPr/>
      <dgm:t>
        <a:bodyPr/>
        <a:lstStyle/>
        <a:p>
          <a:endParaRPr lang="en-GB"/>
        </a:p>
      </dgm:t>
    </dgm:pt>
    <dgm:pt modelId="{53C7DF65-7019-4C3A-B611-9A7474834E1A}" type="sibTrans" cxnId="{4302A16D-E846-4B5F-8982-9DCA4E4CEB63}">
      <dgm:prSet/>
      <dgm:spPr/>
      <dgm:t>
        <a:bodyPr/>
        <a:lstStyle/>
        <a:p>
          <a:endParaRPr lang="en-GB"/>
        </a:p>
      </dgm:t>
    </dgm:pt>
    <dgm:pt modelId="{304D94FB-C01B-4A75-A613-9D5A6BBB92FE}">
      <dgm:prSet/>
      <dgm:spPr/>
      <dgm:t>
        <a:bodyPr/>
        <a:lstStyle/>
        <a:p>
          <a:pPr rtl="0"/>
          <a:r>
            <a:rPr lang="en-GB" dirty="0" smtClean="0"/>
            <a:t>They do not seek help from librarians and only occasionally from professors or peers. </a:t>
          </a:r>
          <a:endParaRPr lang="en-GB" dirty="0"/>
        </a:p>
      </dgm:t>
    </dgm:pt>
    <dgm:pt modelId="{277634B0-DC66-480A-A122-4B92EDA2B1AD}" type="parTrans" cxnId="{24A00618-7123-4E53-AA72-59CA3F5E5E00}">
      <dgm:prSet/>
      <dgm:spPr/>
      <dgm:t>
        <a:bodyPr/>
        <a:lstStyle/>
        <a:p>
          <a:endParaRPr lang="en-GB"/>
        </a:p>
      </dgm:t>
    </dgm:pt>
    <dgm:pt modelId="{F8CD70EB-3932-4E01-988D-500D7E8A7FEA}" type="sibTrans" cxnId="{24A00618-7123-4E53-AA72-59CA3F5E5E00}">
      <dgm:prSet/>
      <dgm:spPr/>
      <dgm:t>
        <a:bodyPr/>
        <a:lstStyle/>
        <a:p>
          <a:endParaRPr lang="en-GB"/>
        </a:p>
      </dgm:t>
    </dgm:pt>
    <dgm:pt modelId="{7C1DF87A-800F-40C8-946D-36A9EAC1BE20}">
      <dgm:prSet/>
      <dgm:spPr/>
      <dgm:t>
        <a:bodyPr/>
        <a:lstStyle/>
        <a:p>
          <a:pPr rtl="0"/>
          <a:r>
            <a:rPr lang="en-GB" dirty="0" smtClean="0"/>
            <a:t>When they can’t find what they need, they give up and assume that the information cannot be found. Students often stop after their initial searches thinking they have completed the research process and fail to choose a particular focus. </a:t>
          </a:r>
          <a:endParaRPr lang="en-GB" dirty="0"/>
        </a:p>
      </dgm:t>
    </dgm:pt>
    <dgm:pt modelId="{BEF6620B-0F37-4B94-8D9C-BAF6AA4636D4}" type="parTrans" cxnId="{B51C9C3E-5DAF-44C3-A81E-6A5A1577BD60}">
      <dgm:prSet/>
      <dgm:spPr/>
      <dgm:t>
        <a:bodyPr/>
        <a:lstStyle/>
        <a:p>
          <a:endParaRPr lang="en-GB"/>
        </a:p>
      </dgm:t>
    </dgm:pt>
    <dgm:pt modelId="{36E21243-BDD8-4BC7-B7AF-EA3853D519DD}" type="sibTrans" cxnId="{B51C9C3E-5DAF-44C3-A81E-6A5A1577BD60}">
      <dgm:prSet/>
      <dgm:spPr/>
      <dgm:t>
        <a:bodyPr/>
        <a:lstStyle/>
        <a:p>
          <a:endParaRPr lang="en-GB"/>
        </a:p>
      </dgm:t>
    </dgm:pt>
    <dgm:pt modelId="{04BE5B4F-5F51-4829-BBA0-20ABD31EAB23}" type="pres">
      <dgm:prSet presAssocID="{BC59901C-5A32-4FDD-9576-678BDE1445CA}" presName="linear" presStyleCnt="0">
        <dgm:presLayoutVars>
          <dgm:animLvl val="lvl"/>
          <dgm:resizeHandles val="exact"/>
        </dgm:presLayoutVars>
      </dgm:prSet>
      <dgm:spPr/>
      <dgm:t>
        <a:bodyPr/>
        <a:lstStyle/>
        <a:p>
          <a:endParaRPr lang="en-GB"/>
        </a:p>
      </dgm:t>
    </dgm:pt>
    <dgm:pt modelId="{44AE449B-0F9A-488B-84EA-321EF8DAB3B2}" type="pres">
      <dgm:prSet presAssocID="{741B7B89-AEA1-4250-BA15-70AA289E827A}" presName="parentText" presStyleLbl="node1" presStyleIdx="0" presStyleCnt="3">
        <dgm:presLayoutVars>
          <dgm:chMax val="0"/>
          <dgm:bulletEnabled val="1"/>
        </dgm:presLayoutVars>
      </dgm:prSet>
      <dgm:spPr/>
      <dgm:t>
        <a:bodyPr/>
        <a:lstStyle/>
        <a:p>
          <a:endParaRPr lang="en-GB"/>
        </a:p>
      </dgm:t>
    </dgm:pt>
    <dgm:pt modelId="{AA793FE4-CA9C-4CCB-9012-3D6FFB9A5694}" type="pres">
      <dgm:prSet presAssocID="{53C7DF65-7019-4C3A-B611-9A7474834E1A}" presName="spacer" presStyleCnt="0"/>
      <dgm:spPr/>
    </dgm:pt>
    <dgm:pt modelId="{1B028EE4-DE9C-4162-B725-E08014CB1617}" type="pres">
      <dgm:prSet presAssocID="{304D94FB-C01B-4A75-A613-9D5A6BBB92FE}" presName="parentText" presStyleLbl="node1" presStyleIdx="1" presStyleCnt="3">
        <dgm:presLayoutVars>
          <dgm:chMax val="0"/>
          <dgm:bulletEnabled val="1"/>
        </dgm:presLayoutVars>
      </dgm:prSet>
      <dgm:spPr/>
      <dgm:t>
        <a:bodyPr/>
        <a:lstStyle/>
        <a:p>
          <a:endParaRPr lang="en-GB"/>
        </a:p>
      </dgm:t>
    </dgm:pt>
    <dgm:pt modelId="{9F109BC1-C4C7-4197-87D5-DF9CC148FE82}" type="pres">
      <dgm:prSet presAssocID="{F8CD70EB-3932-4E01-988D-500D7E8A7FEA}" presName="spacer" presStyleCnt="0"/>
      <dgm:spPr/>
    </dgm:pt>
    <dgm:pt modelId="{A7C1C2AE-32CD-4515-B777-9D5020FDED99}" type="pres">
      <dgm:prSet presAssocID="{7C1DF87A-800F-40C8-946D-36A9EAC1BE20}" presName="parentText" presStyleLbl="node1" presStyleIdx="2" presStyleCnt="3">
        <dgm:presLayoutVars>
          <dgm:chMax val="0"/>
          <dgm:bulletEnabled val="1"/>
        </dgm:presLayoutVars>
      </dgm:prSet>
      <dgm:spPr/>
      <dgm:t>
        <a:bodyPr/>
        <a:lstStyle/>
        <a:p>
          <a:endParaRPr lang="en-GB"/>
        </a:p>
      </dgm:t>
    </dgm:pt>
  </dgm:ptLst>
  <dgm:cxnLst>
    <dgm:cxn modelId="{7D5F1B87-A838-4720-9BD8-1122857449C9}" type="presOf" srcId="{304D94FB-C01B-4A75-A613-9D5A6BBB92FE}" destId="{1B028EE4-DE9C-4162-B725-E08014CB1617}" srcOrd="0" destOrd="0" presId="urn:microsoft.com/office/officeart/2005/8/layout/vList2"/>
    <dgm:cxn modelId="{B51C9C3E-5DAF-44C3-A81E-6A5A1577BD60}" srcId="{BC59901C-5A32-4FDD-9576-678BDE1445CA}" destId="{7C1DF87A-800F-40C8-946D-36A9EAC1BE20}" srcOrd="2" destOrd="0" parTransId="{BEF6620B-0F37-4B94-8D9C-BAF6AA4636D4}" sibTransId="{36E21243-BDD8-4BC7-B7AF-EA3853D519DD}"/>
    <dgm:cxn modelId="{1747E722-4F40-4A28-9910-1A2742BA245B}" type="presOf" srcId="{7C1DF87A-800F-40C8-946D-36A9EAC1BE20}" destId="{A7C1C2AE-32CD-4515-B777-9D5020FDED99}" srcOrd="0" destOrd="0" presId="urn:microsoft.com/office/officeart/2005/8/layout/vList2"/>
    <dgm:cxn modelId="{B3886D84-B31A-44C2-BB28-DE7BCC79542F}" type="presOf" srcId="{BC59901C-5A32-4FDD-9576-678BDE1445CA}" destId="{04BE5B4F-5F51-4829-BBA0-20ABD31EAB23}" srcOrd="0" destOrd="0" presId="urn:microsoft.com/office/officeart/2005/8/layout/vList2"/>
    <dgm:cxn modelId="{24A00618-7123-4E53-AA72-59CA3F5E5E00}" srcId="{BC59901C-5A32-4FDD-9576-678BDE1445CA}" destId="{304D94FB-C01B-4A75-A613-9D5A6BBB92FE}" srcOrd="1" destOrd="0" parTransId="{277634B0-DC66-480A-A122-4B92EDA2B1AD}" sibTransId="{F8CD70EB-3932-4E01-988D-500D7E8A7FEA}"/>
    <dgm:cxn modelId="{BDF6EE67-DCDE-4C63-BBA2-34AC2EFA0AA3}" type="presOf" srcId="{741B7B89-AEA1-4250-BA15-70AA289E827A}" destId="{44AE449B-0F9A-488B-84EA-321EF8DAB3B2}" srcOrd="0" destOrd="0" presId="urn:microsoft.com/office/officeart/2005/8/layout/vList2"/>
    <dgm:cxn modelId="{4302A16D-E846-4B5F-8982-9DCA4E4CEB63}" srcId="{BC59901C-5A32-4FDD-9576-678BDE1445CA}" destId="{741B7B89-AEA1-4250-BA15-70AA289E827A}" srcOrd="0" destOrd="0" parTransId="{B3A2E43C-3A23-4C04-881E-23A120B8BCD1}" sibTransId="{53C7DF65-7019-4C3A-B611-9A7474834E1A}"/>
    <dgm:cxn modelId="{3CAB5BFD-BFD3-4E93-B9E3-F0DD1D588F0C}" type="presParOf" srcId="{04BE5B4F-5F51-4829-BBA0-20ABD31EAB23}" destId="{44AE449B-0F9A-488B-84EA-321EF8DAB3B2}" srcOrd="0" destOrd="0" presId="urn:microsoft.com/office/officeart/2005/8/layout/vList2"/>
    <dgm:cxn modelId="{0198EC96-7C78-4347-B5FE-3A39B88B398F}" type="presParOf" srcId="{04BE5B4F-5F51-4829-BBA0-20ABD31EAB23}" destId="{AA793FE4-CA9C-4CCB-9012-3D6FFB9A5694}" srcOrd="1" destOrd="0" presId="urn:microsoft.com/office/officeart/2005/8/layout/vList2"/>
    <dgm:cxn modelId="{907E3562-38A6-4024-8964-ADCC1B4D5677}" type="presParOf" srcId="{04BE5B4F-5F51-4829-BBA0-20ABD31EAB23}" destId="{1B028EE4-DE9C-4162-B725-E08014CB1617}" srcOrd="2" destOrd="0" presId="urn:microsoft.com/office/officeart/2005/8/layout/vList2"/>
    <dgm:cxn modelId="{AF0F0C01-B898-469C-B96A-B238ECF89826}" type="presParOf" srcId="{04BE5B4F-5F51-4829-BBA0-20ABD31EAB23}" destId="{9F109BC1-C4C7-4197-87D5-DF9CC148FE82}" srcOrd="3" destOrd="0" presId="urn:microsoft.com/office/officeart/2005/8/layout/vList2"/>
    <dgm:cxn modelId="{EE2782EA-3D73-44C6-A1CA-6FCE2E0CB234}" type="presParOf" srcId="{04BE5B4F-5F51-4829-BBA0-20ABD31EAB23}" destId="{A7C1C2AE-32CD-4515-B777-9D5020FDED9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A81145-D98F-426B-AB57-631A01094C4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87BD41DA-8711-4222-89D2-6A055A45E761}">
      <dgm:prSet phldrT="[Text]" custT="1"/>
      <dgm:spPr/>
      <dgm:t>
        <a:bodyPr/>
        <a:lstStyle/>
        <a:p>
          <a:r>
            <a:rPr lang="en-GB" sz="2400" dirty="0" smtClean="0"/>
            <a:t>The Internet generation don’t have the attention span for jury duty says the Lord Chief Justice</a:t>
          </a:r>
          <a:endParaRPr lang="en-GB" sz="2400" dirty="0"/>
        </a:p>
      </dgm:t>
    </dgm:pt>
    <dgm:pt modelId="{E3A90167-5CD9-4271-8DB3-1F16277E91E4}" type="parTrans" cxnId="{44C2F5AB-BDAE-42E2-85D2-6B56B1050220}">
      <dgm:prSet/>
      <dgm:spPr/>
      <dgm:t>
        <a:bodyPr/>
        <a:lstStyle/>
        <a:p>
          <a:endParaRPr lang="en-GB"/>
        </a:p>
      </dgm:t>
    </dgm:pt>
    <dgm:pt modelId="{1E06DEF1-5815-4C02-9A72-A65499E032DD}" type="sibTrans" cxnId="{44C2F5AB-BDAE-42E2-85D2-6B56B1050220}">
      <dgm:prSet/>
      <dgm:spPr/>
      <dgm:t>
        <a:bodyPr/>
        <a:lstStyle/>
        <a:p>
          <a:endParaRPr lang="en-GB"/>
        </a:p>
      </dgm:t>
    </dgm:pt>
    <dgm:pt modelId="{F6755EB2-DBC8-4AD4-8C0E-E98AD832B07E}">
      <dgm:prSet phldrT="[Text]"/>
      <dgm:spPr/>
      <dgm:t>
        <a:bodyPr/>
        <a:lstStyle/>
        <a:p>
          <a:r>
            <a:rPr lang="en-GB" dirty="0" smtClean="0"/>
            <a:t>European children aged 2-5 lead their U.S. counterparts in knowing how to make a mobile phone call (44% in Italy vs. 25% for the U.S.), playing a computer game (70 %U.K. vs. 61%U.S.) and operating a mouse (78%France vs. 67% U.S.)</a:t>
          </a:r>
          <a:endParaRPr lang="en-GB" dirty="0"/>
        </a:p>
      </dgm:t>
    </dgm:pt>
    <dgm:pt modelId="{24D8CEFF-C2D0-4C51-80C2-9BD9EAFBD57A}" type="parTrans" cxnId="{6CA0EE28-7994-44E6-9022-60E084B85740}">
      <dgm:prSet/>
      <dgm:spPr/>
      <dgm:t>
        <a:bodyPr/>
        <a:lstStyle/>
        <a:p>
          <a:endParaRPr lang="en-GB"/>
        </a:p>
      </dgm:t>
    </dgm:pt>
    <dgm:pt modelId="{2E620ECB-1314-4D7B-82CE-FD6915D8C762}" type="sibTrans" cxnId="{6CA0EE28-7994-44E6-9022-60E084B85740}">
      <dgm:prSet/>
      <dgm:spPr/>
      <dgm:t>
        <a:bodyPr/>
        <a:lstStyle/>
        <a:p>
          <a:endParaRPr lang="en-GB"/>
        </a:p>
      </dgm:t>
    </dgm:pt>
    <dgm:pt modelId="{814937B8-475B-4611-AFAA-F00C00887695}">
      <dgm:prSet phldrT="[Text]" custT="1"/>
      <dgm:spPr/>
      <dgm:t>
        <a:bodyPr/>
        <a:lstStyle/>
        <a:p>
          <a:r>
            <a:rPr lang="en-GB" sz="2400" dirty="0" smtClean="0"/>
            <a:t>One in three children write their present  lists to Santa using a website or </a:t>
          </a:r>
          <a:r>
            <a:rPr lang="en-GB" sz="2400" dirty="0" err="1" smtClean="0"/>
            <a:t>smartphone</a:t>
          </a:r>
          <a:r>
            <a:rPr lang="en-GB" sz="2400" dirty="0" smtClean="0"/>
            <a:t> app</a:t>
          </a:r>
          <a:endParaRPr lang="en-GB" sz="2400" dirty="0"/>
        </a:p>
      </dgm:t>
    </dgm:pt>
    <dgm:pt modelId="{1BB09738-C923-4789-B32C-FDA5C02B3486}" type="parTrans" cxnId="{589953F6-743C-4999-B1D6-0CBA7144D8F5}">
      <dgm:prSet/>
      <dgm:spPr/>
      <dgm:t>
        <a:bodyPr/>
        <a:lstStyle/>
        <a:p>
          <a:endParaRPr lang="en-GB"/>
        </a:p>
      </dgm:t>
    </dgm:pt>
    <dgm:pt modelId="{F5DFAAAC-6AF7-412B-983B-1BA9668D482E}" type="sibTrans" cxnId="{589953F6-743C-4999-B1D6-0CBA7144D8F5}">
      <dgm:prSet/>
      <dgm:spPr/>
      <dgm:t>
        <a:bodyPr/>
        <a:lstStyle/>
        <a:p>
          <a:endParaRPr lang="en-GB"/>
        </a:p>
      </dgm:t>
    </dgm:pt>
    <dgm:pt modelId="{6DC36B41-9DBF-4C88-ABB2-331A45A029BC}">
      <dgm:prSet phldrT="[Text]" custT="1"/>
      <dgm:spPr/>
      <dgm:t>
        <a:bodyPr/>
        <a:lstStyle/>
        <a:p>
          <a:r>
            <a:rPr lang="en-GB" sz="2400" dirty="0" smtClean="0"/>
            <a:t>More kids aged 2-5 can play with a </a:t>
          </a:r>
          <a:r>
            <a:rPr lang="en-GB" sz="2400" dirty="0" err="1" smtClean="0"/>
            <a:t>smartphone</a:t>
          </a:r>
          <a:r>
            <a:rPr lang="en-GB" sz="2400" dirty="0" smtClean="0"/>
            <a:t> app (19%) than tie their shoelaces (9%)</a:t>
          </a:r>
          <a:endParaRPr lang="en-GB" sz="2400" dirty="0"/>
        </a:p>
      </dgm:t>
    </dgm:pt>
    <dgm:pt modelId="{D25304D3-C441-4D45-8859-F6D062298646}" type="parTrans" cxnId="{8D1909AD-B784-4DAC-B3EA-9C85E881F989}">
      <dgm:prSet/>
      <dgm:spPr/>
      <dgm:t>
        <a:bodyPr/>
        <a:lstStyle/>
        <a:p>
          <a:endParaRPr lang="en-GB"/>
        </a:p>
      </dgm:t>
    </dgm:pt>
    <dgm:pt modelId="{4C667475-3C1F-4623-82F8-89686E7D8479}" type="sibTrans" cxnId="{8D1909AD-B784-4DAC-B3EA-9C85E881F989}">
      <dgm:prSet/>
      <dgm:spPr/>
      <dgm:t>
        <a:bodyPr/>
        <a:lstStyle/>
        <a:p>
          <a:endParaRPr lang="en-GB"/>
        </a:p>
      </dgm:t>
    </dgm:pt>
    <dgm:pt modelId="{78509A32-CE2D-402E-ADEA-434B6E98FB42}">
      <dgm:prSet phldrT="[Text]" custT="1"/>
      <dgm:spPr/>
      <dgm:t>
        <a:bodyPr/>
        <a:lstStyle/>
        <a:p>
          <a:r>
            <a:rPr lang="en-GB" sz="2400" dirty="0" smtClean="0"/>
            <a:t>More small children can open a web browser (25%) than swim unaided (20%)</a:t>
          </a:r>
          <a:endParaRPr lang="en-GB" sz="2400" dirty="0"/>
        </a:p>
      </dgm:t>
    </dgm:pt>
    <dgm:pt modelId="{032370A6-B9D5-4F42-8A5F-EC4D70680F9C}" type="parTrans" cxnId="{56295858-1344-40E0-8171-22360E54BC9A}">
      <dgm:prSet/>
      <dgm:spPr/>
      <dgm:t>
        <a:bodyPr/>
        <a:lstStyle/>
        <a:p>
          <a:endParaRPr lang="en-GB"/>
        </a:p>
      </dgm:t>
    </dgm:pt>
    <dgm:pt modelId="{F471D681-DA72-4783-95C0-8868385FC6EF}" type="sibTrans" cxnId="{56295858-1344-40E0-8171-22360E54BC9A}">
      <dgm:prSet/>
      <dgm:spPr/>
      <dgm:t>
        <a:bodyPr/>
        <a:lstStyle/>
        <a:p>
          <a:endParaRPr lang="en-GB"/>
        </a:p>
      </dgm:t>
    </dgm:pt>
    <dgm:pt modelId="{36B504CD-7E46-4ABA-80B0-413DA63726D0}" type="pres">
      <dgm:prSet presAssocID="{58A81145-D98F-426B-AB57-631A01094C4E}" presName="diagram" presStyleCnt="0">
        <dgm:presLayoutVars>
          <dgm:dir/>
          <dgm:resizeHandles val="exact"/>
        </dgm:presLayoutVars>
      </dgm:prSet>
      <dgm:spPr/>
      <dgm:t>
        <a:bodyPr/>
        <a:lstStyle/>
        <a:p>
          <a:endParaRPr lang="en-GB"/>
        </a:p>
      </dgm:t>
    </dgm:pt>
    <dgm:pt modelId="{D2D9507B-7193-4ABC-9D9A-4CF34D101C90}" type="pres">
      <dgm:prSet presAssocID="{87BD41DA-8711-4222-89D2-6A055A45E761}" presName="node" presStyleLbl="node1" presStyleIdx="0" presStyleCnt="5" custScaleY="142132" custLinFactNeighborY="-21000">
        <dgm:presLayoutVars>
          <dgm:bulletEnabled val="1"/>
        </dgm:presLayoutVars>
      </dgm:prSet>
      <dgm:spPr/>
      <dgm:t>
        <a:bodyPr/>
        <a:lstStyle/>
        <a:p>
          <a:endParaRPr lang="en-GB"/>
        </a:p>
      </dgm:t>
    </dgm:pt>
    <dgm:pt modelId="{49D212E0-2719-432B-9A11-E58E67B839BC}" type="pres">
      <dgm:prSet presAssocID="{1E06DEF1-5815-4C02-9A72-A65499E032DD}" presName="sibTrans" presStyleCnt="0"/>
      <dgm:spPr/>
    </dgm:pt>
    <dgm:pt modelId="{76D41E9B-D2B5-4503-AA65-571616928AB1}" type="pres">
      <dgm:prSet presAssocID="{F6755EB2-DBC8-4AD4-8C0E-E98AD832B07E}" presName="node" presStyleLbl="node1" presStyleIdx="1" presStyleCnt="5" custScaleY="158932">
        <dgm:presLayoutVars>
          <dgm:bulletEnabled val="1"/>
        </dgm:presLayoutVars>
      </dgm:prSet>
      <dgm:spPr/>
      <dgm:t>
        <a:bodyPr/>
        <a:lstStyle/>
        <a:p>
          <a:endParaRPr lang="en-GB"/>
        </a:p>
      </dgm:t>
    </dgm:pt>
    <dgm:pt modelId="{6650B915-76B9-4337-A9B8-A5265FD173AD}" type="pres">
      <dgm:prSet presAssocID="{2E620ECB-1314-4D7B-82CE-FD6915D8C762}" presName="sibTrans" presStyleCnt="0"/>
      <dgm:spPr/>
    </dgm:pt>
    <dgm:pt modelId="{EDDA3E23-E52D-40AE-BBD0-F4CC772987BD}" type="pres">
      <dgm:prSet presAssocID="{814937B8-475B-4611-AFAA-F00C00887695}" presName="node" presStyleLbl="node1" presStyleIdx="2" presStyleCnt="5" custScaleY="143464" custLinFactNeighborX="0" custLinFactNeighborY="-18737">
        <dgm:presLayoutVars>
          <dgm:bulletEnabled val="1"/>
        </dgm:presLayoutVars>
      </dgm:prSet>
      <dgm:spPr/>
      <dgm:t>
        <a:bodyPr/>
        <a:lstStyle/>
        <a:p>
          <a:endParaRPr lang="en-GB"/>
        </a:p>
      </dgm:t>
    </dgm:pt>
    <dgm:pt modelId="{BAF92627-801A-4F73-A614-AAA6FBB2E96C}" type="pres">
      <dgm:prSet presAssocID="{F5DFAAAC-6AF7-412B-983B-1BA9668D482E}" presName="sibTrans" presStyleCnt="0"/>
      <dgm:spPr/>
    </dgm:pt>
    <dgm:pt modelId="{3075E140-DFFC-4E2F-8FD9-1E5D14D52324}" type="pres">
      <dgm:prSet presAssocID="{6DC36B41-9DBF-4C88-ABB2-331A45A029BC}" presName="node" presStyleLbl="node1" presStyleIdx="3" presStyleCnt="5" custScaleY="128394" custLinFactNeighborX="-3628" custLinFactNeighborY="-10689">
        <dgm:presLayoutVars>
          <dgm:bulletEnabled val="1"/>
        </dgm:presLayoutVars>
      </dgm:prSet>
      <dgm:spPr/>
      <dgm:t>
        <a:bodyPr/>
        <a:lstStyle/>
        <a:p>
          <a:endParaRPr lang="en-GB"/>
        </a:p>
      </dgm:t>
    </dgm:pt>
    <dgm:pt modelId="{BA10F8B8-826A-4007-AA12-7A0912264DF9}" type="pres">
      <dgm:prSet presAssocID="{4C667475-3C1F-4623-82F8-89686E7D8479}" presName="sibTrans" presStyleCnt="0"/>
      <dgm:spPr/>
    </dgm:pt>
    <dgm:pt modelId="{F3BD9DA3-81DA-4133-9AE9-0204D9D1FE22}" type="pres">
      <dgm:prSet presAssocID="{78509A32-CE2D-402E-ADEA-434B6E98FB42}" presName="node" presStyleLbl="node1" presStyleIdx="4" presStyleCnt="5" custScaleY="128394" custLinFactNeighborX="15160" custLinFactNeighborY="-14404">
        <dgm:presLayoutVars>
          <dgm:bulletEnabled val="1"/>
        </dgm:presLayoutVars>
      </dgm:prSet>
      <dgm:spPr/>
      <dgm:t>
        <a:bodyPr/>
        <a:lstStyle/>
        <a:p>
          <a:endParaRPr lang="en-GB"/>
        </a:p>
      </dgm:t>
    </dgm:pt>
  </dgm:ptLst>
  <dgm:cxnLst>
    <dgm:cxn modelId="{CDCDABF5-5F28-4EBB-B352-EAB90F18E3CF}" type="presOf" srcId="{58A81145-D98F-426B-AB57-631A01094C4E}" destId="{36B504CD-7E46-4ABA-80B0-413DA63726D0}" srcOrd="0" destOrd="0" presId="urn:microsoft.com/office/officeart/2005/8/layout/default#1"/>
    <dgm:cxn modelId="{1338F538-4FC8-417E-B381-FFE77F02C443}" type="presOf" srcId="{F6755EB2-DBC8-4AD4-8C0E-E98AD832B07E}" destId="{76D41E9B-D2B5-4503-AA65-571616928AB1}" srcOrd="0" destOrd="0" presId="urn:microsoft.com/office/officeart/2005/8/layout/default#1"/>
    <dgm:cxn modelId="{8D1909AD-B784-4DAC-B3EA-9C85E881F989}" srcId="{58A81145-D98F-426B-AB57-631A01094C4E}" destId="{6DC36B41-9DBF-4C88-ABB2-331A45A029BC}" srcOrd="3" destOrd="0" parTransId="{D25304D3-C441-4D45-8859-F6D062298646}" sibTransId="{4C667475-3C1F-4623-82F8-89686E7D8479}"/>
    <dgm:cxn modelId="{15D3C6AE-DD62-45ED-B6AF-80EBDF084227}" type="presOf" srcId="{78509A32-CE2D-402E-ADEA-434B6E98FB42}" destId="{F3BD9DA3-81DA-4133-9AE9-0204D9D1FE22}" srcOrd="0" destOrd="0" presId="urn:microsoft.com/office/officeart/2005/8/layout/default#1"/>
    <dgm:cxn modelId="{7F765755-5BD1-4DBE-9101-0C4009DBD2C2}" type="presOf" srcId="{87BD41DA-8711-4222-89D2-6A055A45E761}" destId="{D2D9507B-7193-4ABC-9D9A-4CF34D101C90}" srcOrd="0" destOrd="0" presId="urn:microsoft.com/office/officeart/2005/8/layout/default#1"/>
    <dgm:cxn modelId="{56295858-1344-40E0-8171-22360E54BC9A}" srcId="{58A81145-D98F-426B-AB57-631A01094C4E}" destId="{78509A32-CE2D-402E-ADEA-434B6E98FB42}" srcOrd="4" destOrd="0" parTransId="{032370A6-B9D5-4F42-8A5F-EC4D70680F9C}" sibTransId="{F471D681-DA72-4783-95C0-8868385FC6EF}"/>
    <dgm:cxn modelId="{63D8DCAE-E1DB-4D92-8502-2D6CA567F1F5}" type="presOf" srcId="{6DC36B41-9DBF-4C88-ABB2-331A45A029BC}" destId="{3075E140-DFFC-4E2F-8FD9-1E5D14D52324}" srcOrd="0" destOrd="0" presId="urn:microsoft.com/office/officeart/2005/8/layout/default#1"/>
    <dgm:cxn modelId="{D7205201-60F1-4524-A3DB-A313A1A62AFD}" type="presOf" srcId="{814937B8-475B-4611-AFAA-F00C00887695}" destId="{EDDA3E23-E52D-40AE-BBD0-F4CC772987BD}" srcOrd="0" destOrd="0" presId="urn:microsoft.com/office/officeart/2005/8/layout/default#1"/>
    <dgm:cxn modelId="{6CA0EE28-7994-44E6-9022-60E084B85740}" srcId="{58A81145-D98F-426B-AB57-631A01094C4E}" destId="{F6755EB2-DBC8-4AD4-8C0E-E98AD832B07E}" srcOrd="1" destOrd="0" parTransId="{24D8CEFF-C2D0-4C51-80C2-9BD9EAFBD57A}" sibTransId="{2E620ECB-1314-4D7B-82CE-FD6915D8C762}"/>
    <dgm:cxn modelId="{589953F6-743C-4999-B1D6-0CBA7144D8F5}" srcId="{58A81145-D98F-426B-AB57-631A01094C4E}" destId="{814937B8-475B-4611-AFAA-F00C00887695}" srcOrd="2" destOrd="0" parTransId="{1BB09738-C923-4789-B32C-FDA5C02B3486}" sibTransId="{F5DFAAAC-6AF7-412B-983B-1BA9668D482E}"/>
    <dgm:cxn modelId="{44C2F5AB-BDAE-42E2-85D2-6B56B1050220}" srcId="{58A81145-D98F-426B-AB57-631A01094C4E}" destId="{87BD41DA-8711-4222-89D2-6A055A45E761}" srcOrd="0" destOrd="0" parTransId="{E3A90167-5CD9-4271-8DB3-1F16277E91E4}" sibTransId="{1E06DEF1-5815-4C02-9A72-A65499E032DD}"/>
    <dgm:cxn modelId="{365DAD0D-5DFA-48AD-9EC2-4BB656957261}" type="presParOf" srcId="{36B504CD-7E46-4ABA-80B0-413DA63726D0}" destId="{D2D9507B-7193-4ABC-9D9A-4CF34D101C90}" srcOrd="0" destOrd="0" presId="urn:microsoft.com/office/officeart/2005/8/layout/default#1"/>
    <dgm:cxn modelId="{FB742AD9-0989-4510-B6F1-464DD9BDFC66}" type="presParOf" srcId="{36B504CD-7E46-4ABA-80B0-413DA63726D0}" destId="{49D212E0-2719-432B-9A11-E58E67B839BC}" srcOrd="1" destOrd="0" presId="urn:microsoft.com/office/officeart/2005/8/layout/default#1"/>
    <dgm:cxn modelId="{1140FAF2-7B5D-4794-A783-E1527DFFC527}" type="presParOf" srcId="{36B504CD-7E46-4ABA-80B0-413DA63726D0}" destId="{76D41E9B-D2B5-4503-AA65-571616928AB1}" srcOrd="2" destOrd="0" presId="urn:microsoft.com/office/officeart/2005/8/layout/default#1"/>
    <dgm:cxn modelId="{C98D2725-E312-4F91-89AE-73E4F8F243FE}" type="presParOf" srcId="{36B504CD-7E46-4ABA-80B0-413DA63726D0}" destId="{6650B915-76B9-4337-A9B8-A5265FD173AD}" srcOrd="3" destOrd="0" presId="urn:microsoft.com/office/officeart/2005/8/layout/default#1"/>
    <dgm:cxn modelId="{3D7F7C89-1A39-41E8-8564-403BC3C836A8}" type="presParOf" srcId="{36B504CD-7E46-4ABA-80B0-413DA63726D0}" destId="{EDDA3E23-E52D-40AE-BBD0-F4CC772987BD}" srcOrd="4" destOrd="0" presId="urn:microsoft.com/office/officeart/2005/8/layout/default#1"/>
    <dgm:cxn modelId="{98429F09-4E10-4611-ADBD-D02CBC997A20}" type="presParOf" srcId="{36B504CD-7E46-4ABA-80B0-413DA63726D0}" destId="{BAF92627-801A-4F73-A614-AAA6FBB2E96C}" srcOrd="5" destOrd="0" presId="urn:microsoft.com/office/officeart/2005/8/layout/default#1"/>
    <dgm:cxn modelId="{9F266761-43D9-4AB6-9570-CFE2C3CDF03B}" type="presParOf" srcId="{36B504CD-7E46-4ABA-80B0-413DA63726D0}" destId="{3075E140-DFFC-4E2F-8FD9-1E5D14D52324}" srcOrd="6" destOrd="0" presId="urn:microsoft.com/office/officeart/2005/8/layout/default#1"/>
    <dgm:cxn modelId="{633616BD-A98E-4AB0-97E9-E8E766FD0FCF}" type="presParOf" srcId="{36B504CD-7E46-4ABA-80B0-413DA63726D0}" destId="{BA10F8B8-826A-4007-AA12-7A0912264DF9}" srcOrd="7" destOrd="0" presId="urn:microsoft.com/office/officeart/2005/8/layout/default#1"/>
    <dgm:cxn modelId="{1F1DB7D5-47A3-49FE-9AB2-77AA264AB0D1}" type="presParOf" srcId="{36B504CD-7E46-4ABA-80B0-413DA63726D0}" destId="{F3BD9DA3-81DA-4133-9AE9-0204D9D1FE22}"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D0DD5-95FC-4946-B110-4800AE863EFD}">
      <dsp:nvSpPr>
        <dsp:cNvPr id="0" name=""/>
        <dsp:cNvSpPr/>
      </dsp:nvSpPr>
      <dsp:spPr>
        <a:xfrm rot="5400000">
          <a:off x="5806024" y="-2119189"/>
          <a:ext cx="679769" cy="5205086"/>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Libraries have hidden the complexity</a:t>
          </a:r>
          <a:endParaRPr lang="en-GB" sz="1800" kern="1200" dirty="0"/>
        </a:p>
      </dsp:txBody>
      <dsp:txXfrm rot="-5400000">
        <a:off x="3543366" y="176653"/>
        <a:ext cx="5171902" cy="613401"/>
      </dsp:txXfrm>
    </dsp:sp>
    <dsp:sp modelId="{68D22C46-FDAF-40B4-8399-78D6F5FDC888}">
      <dsp:nvSpPr>
        <dsp:cNvPr id="0" name=""/>
        <dsp:cNvSpPr/>
      </dsp:nvSpPr>
      <dsp:spPr>
        <a:xfrm>
          <a:off x="251525" y="2056"/>
          <a:ext cx="3291840" cy="8992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Making the technology work too well</a:t>
          </a:r>
          <a:endParaRPr lang="en-GB" sz="2300" kern="1200" dirty="0"/>
        </a:p>
      </dsp:txBody>
      <dsp:txXfrm>
        <a:off x="295420" y="45951"/>
        <a:ext cx="3204050" cy="811413"/>
      </dsp:txXfrm>
    </dsp:sp>
    <dsp:sp modelId="{E7470119-8445-457C-AEEE-CBFFCA28B8F1}">
      <dsp:nvSpPr>
        <dsp:cNvPr id="0" name=""/>
        <dsp:cNvSpPr/>
      </dsp:nvSpPr>
      <dsp:spPr>
        <a:xfrm rot="5400000">
          <a:off x="5958103" y="-1278731"/>
          <a:ext cx="519632" cy="5349108"/>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No strong theoretical base of e-librarianship</a:t>
          </a:r>
          <a:endParaRPr lang="en-GB" sz="1800" kern="1200" dirty="0"/>
        </a:p>
      </dsp:txBody>
      <dsp:txXfrm rot="-5400000">
        <a:off x="3543365" y="1161373"/>
        <a:ext cx="5323742" cy="468900"/>
      </dsp:txXfrm>
    </dsp:sp>
    <dsp:sp modelId="{C4A697C2-A4FF-49CE-828A-165BEFBC6BB3}">
      <dsp:nvSpPr>
        <dsp:cNvPr id="0" name=""/>
        <dsp:cNvSpPr/>
      </dsp:nvSpPr>
      <dsp:spPr>
        <a:xfrm>
          <a:off x="251525" y="946220"/>
          <a:ext cx="3291840" cy="8992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Lack of underpinning philosophy</a:t>
          </a:r>
          <a:endParaRPr lang="en-GB" sz="2300" kern="1200" dirty="0"/>
        </a:p>
      </dsp:txBody>
      <dsp:txXfrm>
        <a:off x="295420" y="990115"/>
        <a:ext cx="3204050" cy="811413"/>
      </dsp:txXfrm>
    </dsp:sp>
    <dsp:sp modelId="{506A2497-BE50-4421-BB68-3B3EDFEE7EA0}">
      <dsp:nvSpPr>
        <dsp:cNvPr id="0" name=""/>
        <dsp:cNvSpPr/>
      </dsp:nvSpPr>
      <dsp:spPr>
        <a:xfrm rot="5400000">
          <a:off x="5866270" y="-306681"/>
          <a:ext cx="647527" cy="5293337"/>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From partnership to servitude</a:t>
          </a:r>
          <a:endParaRPr lang="en-GB" sz="1800" kern="1200" dirty="0"/>
        </a:p>
        <a:p>
          <a:pPr marL="171450" lvl="1" indent="-171450" algn="l" defTabSz="800100" rtl="0">
            <a:lnSpc>
              <a:spcPct val="90000"/>
            </a:lnSpc>
            <a:spcBef>
              <a:spcPct val="0"/>
            </a:spcBef>
            <a:spcAft>
              <a:spcPct val="15000"/>
            </a:spcAft>
            <a:buChar char="••"/>
          </a:pPr>
          <a:r>
            <a:rPr lang="en-GB" sz="1800" kern="1200" dirty="0" smtClean="0"/>
            <a:t>Driving down costs</a:t>
          </a:r>
          <a:endParaRPr lang="en-GB" sz="1800" kern="1200" dirty="0"/>
        </a:p>
      </dsp:txBody>
      <dsp:txXfrm rot="-5400000">
        <a:off x="3543365" y="2047834"/>
        <a:ext cx="5261727" cy="584307"/>
      </dsp:txXfrm>
    </dsp:sp>
    <dsp:sp modelId="{AF03E697-4EBA-4460-9BE5-47B8E9392EDD}">
      <dsp:nvSpPr>
        <dsp:cNvPr id="0" name=""/>
        <dsp:cNvSpPr/>
      </dsp:nvSpPr>
      <dsp:spPr>
        <a:xfrm>
          <a:off x="251525" y="1890385"/>
          <a:ext cx="3291840" cy="8992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Rise of the managerial technocrat</a:t>
          </a:r>
          <a:endParaRPr lang="en-GB" sz="2300" kern="1200" dirty="0"/>
        </a:p>
      </dsp:txBody>
      <dsp:txXfrm>
        <a:off x="295420" y="1934280"/>
        <a:ext cx="3204050" cy="811413"/>
      </dsp:txXfrm>
    </dsp:sp>
    <dsp:sp modelId="{71978603-A939-4C8F-8577-EA895E0522B5}">
      <dsp:nvSpPr>
        <dsp:cNvPr id="0" name=""/>
        <dsp:cNvSpPr/>
      </dsp:nvSpPr>
      <dsp:spPr>
        <a:xfrm rot="5400000">
          <a:off x="5830352" y="637482"/>
          <a:ext cx="719363" cy="5293337"/>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Libraries are eternal</a:t>
          </a:r>
          <a:endParaRPr lang="en-GB" sz="1800" kern="1200" dirty="0"/>
        </a:p>
      </dsp:txBody>
      <dsp:txXfrm rot="-5400000">
        <a:off x="3543365" y="2959585"/>
        <a:ext cx="5258221" cy="649131"/>
      </dsp:txXfrm>
    </dsp:sp>
    <dsp:sp modelId="{4ECD9F6B-F3CC-408D-8109-483579853199}">
      <dsp:nvSpPr>
        <dsp:cNvPr id="0" name=""/>
        <dsp:cNvSpPr/>
      </dsp:nvSpPr>
      <dsp:spPr>
        <a:xfrm>
          <a:off x="251525" y="2834549"/>
          <a:ext cx="3291840" cy="8992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Complacency</a:t>
          </a:r>
          <a:endParaRPr lang="en-GB" sz="2300" kern="1200" dirty="0"/>
        </a:p>
      </dsp:txBody>
      <dsp:txXfrm>
        <a:off x="295420" y="2878444"/>
        <a:ext cx="3204050" cy="811413"/>
      </dsp:txXfrm>
    </dsp:sp>
    <dsp:sp modelId="{CE891308-8FF1-4F7A-B47C-12F5D7853BEA}">
      <dsp:nvSpPr>
        <dsp:cNvPr id="0" name=""/>
        <dsp:cNvSpPr/>
      </dsp:nvSpPr>
      <dsp:spPr>
        <a:xfrm rot="5400000">
          <a:off x="5731012" y="1680987"/>
          <a:ext cx="719363" cy="5094656"/>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smtClean="0"/>
            <a:t>Obsessed with licences</a:t>
          </a:r>
          <a:endParaRPr lang="en-GB" sz="1800" kern="1200" dirty="0"/>
        </a:p>
        <a:p>
          <a:pPr marL="171450" lvl="1" indent="-171450" algn="l" defTabSz="800100" rtl="0">
            <a:lnSpc>
              <a:spcPct val="90000"/>
            </a:lnSpc>
            <a:spcBef>
              <a:spcPct val="0"/>
            </a:spcBef>
            <a:spcAft>
              <a:spcPct val="15000"/>
            </a:spcAft>
            <a:buChar char="••"/>
          </a:pPr>
          <a:r>
            <a:rPr lang="en-GB" sz="1800" kern="1200" dirty="0" smtClean="0"/>
            <a:t>Digitising oddities = cabinets of curiosities</a:t>
          </a:r>
          <a:endParaRPr lang="en-GB" sz="1800" kern="1200" dirty="0"/>
        </a:p>
      </dsp:txBody>
      <dsp:txXfrm rot="-5400000">
        <a:off x="3543366" y="3903749"/>
        <a:ext cx="5059540" cy="649131"/>
      </dsp:txXfrm>
    </dsp:sp>
    <dsp:sp modelId="{A79B5B00-DBFD-4FAF-9046-330AF69348A7}">
      <dsp:nvSpPr>
        <dsp:cNvPr id="0" name=""/>
        <dsp:cNvSpPr/>
      </dsp:nvSpPr>
      <dsp:spPr>
        <a:xfrm>
          <a:off x="251525" y="3778713"/>
          <a:ext cx="3291840" cy="8992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dirty="0" smtClean="0"/>
            <a:t>Failure to engage with e-resources</a:t>
          </a:r>
          <a:endParaRPr lang="en-GB" sz="2300" kern="1200" dirty="0"/>
        </a:p>
      </dsp:txBody>
      <dsp:txXfrm>
        <a:off x="295420" y="3822608"/>
        <a:ext cx="3204050" cy="811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4ADAAB43-D62B-4D23-9F4B-B9EE76BCC880}" type="datetimeFigureOut">
              <a:rPr lang="en-GB" smtClean="0"/>
              <a:t>25/09/2012</a:t>
            </a:fld>
            <a:endParaRPr lang="en-GB"/>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46DAEDE2-E6C9-4BF3-9E97-BE2320928B84}" type="slidenum">
              <a:rPr lang="en-GB" smtClean="0"/>
              <a:t>‹#›</a:t>
            </a:fld>
            <a:endParaRPr lang="en-GB"/>
          </a:p>
        </p:txBody>
      </p:sp>
    </p:spTree>
    <p:extLst>
      <p:ext uri="{BB962C8B-B14F-4D97-AF65-F5344CB8AC3E}">
        <p14:creationId xmlns:p14="http://schemas.microsoft.com/office/powerpoint/2010/main" val="903698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GB"/>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C2C0D219-3509-4A51-BDE4-53F5D745975F}" type="datetimeFigureOut">
              <a:rPr lang="en-GB" smtClean="0"/>
              <a:t>25/09/2012</a:t>
            </a:fld>
            <a:endParaRPr lang="en-GB"/>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GB"/>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GB"/>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A0957D4-C751-47D4-B976-3BBB42691A4D}" type="slidenum">
              <a:rPr lang="en-GB" smtClean="0"/>
              <a:t>‹#›</a:t>
            </a:fld>
            <a:endParaRPr lang="en-GB"/>
          </a:p>
        </p:txBody>
      </p:sp>
    </p:spTree>
    <p:extLst>
      <p:ext uri="{BB962C8B-B14F-4D97-AF65-F5344CB8AC3E}">
        <p14:creationId xmlns:p14="http://schemas.microsoft.com/office/powerpoint/2010/main" val="4197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vg.com/us-en/homepa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Libraries have existed for three thousand years as storehouses of the knowledge of mankind. That knowledge has been managed, recorded and preserved by librarians. Universities are a more modern mediaeval development and have been concerned with both the creation of knowledge as well as its transmission. Libraries and universities have shared a symbiotic relationship which becomes ever tighter as we move into a digital era. The paper will explore the changing nature of information, the growth of the huge global information companies such as Google (but also the gaps they leave) and the important role that libraries and librarians will continue to play as intermediaries, data miners, teachers of information literacy, managers of institutional IP and curators of digital content, who will aggregate and add value to the material created by academic colleagues.</a:t>
            </a:r>
          </a:p>
          <a:p>
            <a:r>
              <a:rPr lang="en-GB" dirty="0" smtClean="0"/>
              <a:t>It is exactly 29 years since I first visited what was then Czechoslovakia, undertaking a tour of medical libraries under what was known as the Helsinki Agreement. The declaration focused on improving the relations between Communist governments and the Western world, with a goal of reducing Cold War tensions. I must confess that my principal and most enjoyable memory of that trip was watching Sparta Prague beat Real Madrid 3 goals to 2 in the UEFA Cup. Happily I published a paper about my trip which I have just re-read. Although medical libraries and university libraries are not, of course, synonymous, I think that many of the attitudes, expectations and issues were the same.</a:t>
            </a:r>
          </a:p>
          <a:p>
            <a:endParaRPr lang="en-GB" dirty="0"/>
          </a:p>
        </p:txBody>
      </p:sp>
      <p:sp>
        <p:nvSpPr>
          <p:cNvPr id="4" name="Slide Number Placeholder 3"/>
          <p:cNvSpPr>
            <a:spLocks noGrp="1"/>
          </p:cNvSpPr>
          <p:nvPr>
            <p:ph type="sldNum" sz="quarter" idx="10"/>
          </p:nvPr>
        </p:nvSpPr>
        <p:spPr/>
        <p:txBody>
          <a:bodyPr/>
          <a:lstStyle/>
          <a:p>
            <a:fld id="{4A0957D4-C751-47D4-B976-3BBB42691A4D}" type="slidenum">
              <a:rPr lang="en-GB" smtClean="0"/>
              <a:t>1</a:t>
            </a:fld>
            <a:endParaRPr lang="en-GB"/>
          </a:p>
        </p:txBody>
      </p:sp>
    </p:spTree>
    <p:extLst>
      <p:ext uri="{BB962C8B-B14F-4D97-AF65-F5344CB8AC3E}">
        <p14:creationId xmlns:p14="http://schemas.microsoft.com/office/powerpoint/2010/main" val="214943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F664F4-A821-4362-A766-683DED85698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69F4319-BDEA-4F82-8222-A1F1A2D3E9CF}" type="slidenum">
              <a:rPr lang="en-GB" smtClean="0"/>
              <a:pPr/>
              <a:t>11</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824FE98-C4DC-4EE8-ABD2-4FBE0FF0AFBF}" type="slidenum">
              <a:rPr lang="en-GB" smtClean="0"/>
              <a:pPr/>
              <a:t>12</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No university has a policy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the ultimate if slightly tongue in cheek application for this attention deficit disorder generation is the Ten Word Wiki. Rather like the haiku  it attempts to distil if not wisdom then at least information in exactly ten words. </a:t>
            </a:r>
            <a:endParaRPr lang="en-GB" dirty="0"/>
          </a:p>
        </p:txBody>
      </p:sp>
      <p:sp>
        <p:nvSpPr>
          <p:cNvPr id="4" name="Slide Number Placeholder 3"/>
          <p:cNvSpPr>
            <a:spLocks noGrp="1"/>
          </p:cNvSpPr>
          <p:nvPr>
            <p:ph type="sldNum" sz="quarter" idx="10"/>
          </p:nvPr>
        </p:nvSpPr>
        <p:spPr/>
        <p:txBody>
          <a:bodyPr/>
          <a:lstStyle/>
          <a:p>
            <a:fld id="{4A0957D4-C751-47D4-B976-3BBB42691A4D}" type="slidenum">
              <a:rPr lang="en-GB" smtClean="0"/>
              <a:t>13</a:t>
            </a:fld>
            <a:endParaRPr lang="en-GB"/>
          </a:p>
        </p:txBody>
      </p:sp>
    </p:spTree>
    <p:extLst>
      <p:ext uri="{BB962C8B-B14F-4D97-AF65-F5344CB8AC3E}">
        <p14:creationId xmlns:p14="http://schemas.microsoft.com/office/powerpoint/2010/main" val="389881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research environments become more complex, it seems sensible to explore how far scientists can manage their own infrastructure and how far they need support to manage this, in exactly the same way as estates professionals, human resources professionals and health and safety professionals manage elements of research support. What seems destined to become a classic case of not managing information happened in 2009-10 at the University of East Anglia, where the science underpinning climate change was challenged because the information had not been properly managed. This need to manage information has in some libraries led to a revisiting of the concept of the subject librarian now described as ‘embedded’. There is even a neat coinage of ‘feral’ librarians  for those working in librarian positions but without library qualifications.  </a:t>
            </a:r>
            <a:r>
              <a:rPr lang="en-GB" dirty="0" err="1" smtClean="0"/>
              <a:t>Kesselman</a:t>
            </a:r>
            <a:r>
              <a:rPr lang="en-GB" dirty="0" smtClean="0"/>
              <a:t> and </a:t>
            </a:r>
            <a:r>
              <a:rPr lang="en-GB" dirty="0" err="1" smtClean="0"/>
              <a:t>Watstein</a:t>
            </a:r>
            <a:r>
              <a:rPr lang="en-GB" dirty="0" smtClean="0"/>
              <a:t> (2009) judge that ‘embedded librarianship is one of the prime tenets of a user-</a:t>
            </a:r>
            <a:r>
              <a:rPr lang="en-GB" dirty="0" err="1" smtClean="0"/>
              <a:t>centered</a:t>
            </a:r>
            <a:r>
              <a:rPr lang="en-GB" dirty="0" smtClean="0"/>
              <a:t> library’. It is only by experiencing at first hand exactly how users manage their information, their information seeking and their workflows that librarians can begin to design and offer services which truly add value and are responsive. </a:t>
            </a:r>
            <a:endParaRPr lang="en-GB" dirty="0"/>
          </a:p>
        </p:txBody>
      </p:sp>
      <p:sp>
        <p:nvSpPr>
          <p:cNvPr id="4" name="Slide Number Placeholder 3"/>
          <p:cNvSpPr>
            <a:spLocks noGrp="1"/>
          </p:cNvSpPr>
          <p:nvPr>
            <p:ph type="sldNum" sz="quarter" idx="10"/>
          </p:nvPr>
        </p:nvSpPr>
        <p:spPr/>
        <p:txBody>
          <a:bodyPr/>
          <a:lstStyle/>
          <a:p>
            <a:fld id="{A343A123-01F4-4A61-8513-C5246FCB6E28}" type="slidenum">
              <a:rPr lang="en-GB" smtClean="0"/>
              <a:pPr/>
              <a:t>14</a:t>
            </a:fld>
            <a:endParaRPr lang="en-GB"/>
          </a:p>
        </p:txBody>
      </p:sp>
    </p:spTree>
    <p:extLst>
      <p:ext uri="{BB962C8B-B14F-4D97-AF65-F5344CB8AC3E}">
        <p14:creationId xmlns:p14="http://schemas.microsoft.com/office/powerpoint/2010/main" val="222575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FFEF0A6-E5F7-4296-B261-EAFC15C86A21}" type="slidenum">
              <a:rPr lang="en-GB" smtClean="0"/>
              <a:pPr/>
              <a:t>15</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t>This picture of a lecture is taken from </a:t>
            </a:r>
            <a:r>
              <a:rPr lang="en-US" baseline="0" dirty="0" smtClean="0"/>
              <a:t>the </a:t>
            </a:r>
            <a:r>
              <a:rPr lang="en-US" baseline="0" dirty="0" err="1" smtClean="0"/>
              <a:t>Liber_ethicorum_des_Henricus_de_Alemannia.It</a:t>
            </a:r>
            <a:r>
              <a:rPr lang="en-US" baseline="0" dirty="0" smtClean="0"/>
              <a:t> shows how in universities the transmission of knowledge from teacher to student has also stayed unchanged for a thousand years.</a:t>
            </a:r>
          </a:p>
          <a:p>
            <a:r>
              <a:rPr lang="en-US" baseline="0" dirty="0" smtClean="0"/>
              <a:t>But both users and content have changed</a:t>
            </a:r>
          </a:p>
          <a:p>
            <a:r>
              <a:rPr lang="en-GB" dirty="0">
                <a:latin typeface="Arial" charset="0"/>
              </a:rPr>
              <a:t>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1FE653-4763-4E34-8B8D-5EF3F2F54BE4}" type="slidenum">
              <a:rPr lang="en-GB" smtClean="0"/>
              <a:pPr/>
              <a:t>16</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8660" y="4450359"/>
            <a:ext cx="5669280" cy="4219297"/>
          </a:xfrm>
          <a:noFill/>
          <a:ln/>
        </p:spPr>
        <p:txBody>
          <a:bodyPr/>
          <a:lstStyle/>
          <a:p>
            <a:pPr eaLnBrk="1" hangingPunct="1">
              <a:lnSpc>
                <a:spcPct val="90000"/>
              </a:lnSpc>
              <a:buFont typeface="Wingdings" pitchFamily="2" charset="2"/>
              <a:buNone/>
            </a:pPr>
            <a:r>
              <a:rPr lang="en-GB" dirty="0"/>
              <a:t>Today’s students – K through college – represent the first generations to grow up with this new technology. They have spent their entire lives surrounded by and using computers, videogames, digital music players, video cams, cell phones, and all the other toys and tools of the digital age. </a:t>
            </a:r>
            <a:r>
              <a:rPr lang="en-GB" b="1" dirty="0">
                <a:solidFill>
                  <a:srgbClr val="FF0000"/>
                </a:solidFill>
              </a:rPr>
              <a:t>Today’s average college grads have spent less than 5,000 hours of their lives reading, but over 10,000 hours playing video games (not to mention 20,000 hours watching TV).</a:t>
            </a:r>
            <a:r>
              <a:rPr lang="en-GB" dirty="0"/>
              <a:t> Computer games, email, the Internet, cell phones and instant messaging are integral parts of their lives.” </a:t>
            </a:r>
          </a:p>
          <a:p>
            <a:pPr eaLnBrk="1" hangingPunct="1">
              <a:lnSpc>
                <a:spcPct val="90000"/>
              </a:lnSpc>
            </a:pPr>
            <a:r>
              <a:rPr lang="en-GB" i="1" dirty="0" err="1"/>
              <a:t>Prensky</a:t>
            </a:r>
            <a:r>
              <a:rPr lang="en-GB" i="1" dirty="0"/>
              <a:t> 2001</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DBBD9F-857B-4417-A2B7-70B5B9E07742}" type="slidenum">
              <a:rPr lang="en-GB" smtClean="0"/>
              <a:pPr/>
              <a:t>17</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000" dirty="0"/>
              <a:t>I want to talk about how the environment has changed around us and look at these points in more detail.</a:t>
            </a:r>
          </a:p>
          <a:p>
            <a:endParaRPr lang="en-US" sz="1000" dirty="0"/>
          </a:p>
          <a:p>
            <a:r>
              <a:rPr lang="en-US" sz="1000" dirty="0"/>
              <a:t>Technology has led to a situation where time is precious and information must be delivered instantaneously.</a:t>
            </a:r>
          </a:p>
          <a:p>
            <a:r>
              <a:rPr lang="en-US" sz="1000" dirty="0"/>
              <a:t>As Freddie Mercury sang, “I want it all and I want it now”.</a:t>
            </a:r>
          </a:p>
          <a:p>
            <a:endParaRPr lang="en-US" sz="1000" dirty="0"/>
          </a:p>
          <a:p>
            <a:r>
              <a:rPr lang="en-US" sz="1000" dirty="0"/>
              <a:t>Unsurprisingly research has been dramatically changed by technology whether from the sheer volume of data or the use of social networks to share research</a:t>
            </a:r>
          </a:p>
          <a:p>
            <a:endParaRPr lang="en-US" sz="1000" dirty="0"/>
          </a:p>
          <a:p>
            <a:r>
              <a:rPr lang="en-US" sz="1000" dirty="0"/>
              <a:t>Students are equally affected by technology  and new forms of pedagogy</a:t>
            </a:r>
          </a:p>
          <a:p>
            <a:endParaRPr lang="en-US" sz="1000" dirty="0"/>
          </a:p>
          <a:p>
            <a:r>
              <a:rPr lang="en-US" sz="1000" dirty="0"/>
              <a:t>Financial pressures may not be a new problem but they do sharpen the need to work smarter and be more attuned to client needs</a:t>
            </a:r>
          </a:p>
          <a:p>
            <a:endParaRPr lang="en-US" sz="1000" dirty="0"/>
          </a:p>
          <a:p>
            <a:r>
              <a:rPr lang="en-US" sz="1000" dirty="0"/>
              <a:t>Librarians have been wonderfully adept at managing ever more complicated </a:t>
            </a:r>
            <a:r>
              <a:rPr lang="en-US" sz="1000" dirty="0" err="1"/>
              <a:t>organisations</a:t>
            </a:r>
            <a:r>
              <a:rPr lang="en-US" sz="1000" dirty="0"/>
              <a:t> and have become skilled at managing the daily routine. But I will argue that they have failed to stand back and understand the underlying changes which require new ways of thinking as well as new ways of working.</a:t>
            </a:r>
          </a:p>
          <a:p>
            <a:endParaRPr lang="en-US" sz="1000" dirty="0"/>
          </a:p>
          <a:p>
            <a:r>
              <a:rPr lang="en-US" sz="1000" dirty="0"/>
              <a:t>And finally there is a huge fragmentation of resources caused by the internet and by the ability of anyone and everyone to post untested and partial information. The whole system of trusted authorities has been overturned and </a:t>
            </a:r>
            <a:r>
              <a:rPr lang="en-US" sz="1000" dirty="0" err="1"/>
              <a:t>wikipedia</a:t>
            </a:r>
            <a:r>
              <a:rPr lang="en-US" sz="1000" dirty="0"/>
              <a:t> and Google have become the dominant arbiters of information.</a:t>
            </a:r>
          </a:p>
          <a:p>
            <a:endParaRPr lang="en-US" sz="1000" dirty="0"/>
          </a:p>
          <a:p>
            <a:r>
              <a:rPr lang="en-US" sz="1000" dirty="0"/>
              <a:t>Each of these issues requires more detailed consideration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16095F3-9CD3-426E-B653-72B5F8605DB4}" type="slidenum">
              <a:rPr lang="en-GB" smtClean="0"/>
              <a:pPr/>
              <a:t>18</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Copyright Derek Law. A hostel wall in </a:t>
            </a:r>
            <a:r>
              <a:rPr lang="en-US" dirty="0" err="1" smtClean="0"/>
              <a:t>Pingyao</a:t>
            </a:r>
            <a:r>
              <a:rPr lang="en-US" dirty="0" smtClean="0"/>
              <a:t>, China</a:t>
            </a:r>
          </a:p>
          <a:p>
            <a:pPr defTabSz="940460" fontAlgn="base">
              <a:spcBef>
                <a:spcPct val="30000"/>
              </a:spcBef>
              <a:spcAft>
                <a:spcPct val="0"/>
              </a:spcAft>
              <a:defRPr/>
            </a:pPr>
            <a:r>
              <a:rPr lang="en-GB" dirty="0">
                <a:latin typeface="Arial" charset="0"/>
              </a:rPr>
              <a:t>It is easy to forget that today’s twenty-one year olds spring entirely from a digital world. John </a:t>
            </a:r>
            <a:r>
              <a:rPr lang="en-GB" dirty="0" err="1">
                <a:latin typeface="Arial" charset="0"/>
              </a:rPr>
              <a:t>Naughton</a:t>
            </a:r>
            <a:r>
              <a:rPr lang="en-GB" dirty="0">
                <a:latin typeface="Arial" charset="0"/>
              </a:rPr>
              <a:t> pithily described this in the </a:t>
            </a:r>
            <a:r>
              <a:rPr lang="en-GB" i="1" dirty="0">
                <a:latin typeface="Arial" charset="0"/>
              </a:rPr>
              <a:t>Observer</a:t>
            </a:r>
            <a:r>
              <a:rPr lang="en-GB" dirty="0">
                <a:latin typeface="Arial" charset="0"/>
              </a:rPr>
              <a:t> (</a:t>
            </a:r>
            <a:r>
              <a:rPr lang="en-GB" dirty="0" err="1">
                <a:latin typeface="Arial" charset="0"/>
              </a:rPr>
              <a:t>Naughton</a:t>
            </a:r>
            <a:r>
              <a:rPr lang="en-GB" dirty="0">
                <a:latin typeface="Arial" charset="0"/>
              </a:rPr>
              <a:t>, 2006). For  today's twenty-one year olds born in </a:t>
            </a:r>
            <a:r>
              <a:rPr lang="en-GB" dirty="0" smtClean="0">
                <a:latin typeface="Arial" charset="0"/>
              </a:rPr>
              <a:t>1991 </a:t>
            </a:r>
            <a:r>
              <a:rPr lang="en-GB" dirty="0">
                <a:latin typeface="Arial" charset="0"/>
              </a:rPr>
              <a:t>the Internet was seven years old which was five years after Nintendo launched 'Super Mario Brothers', the first blockbuster game. As they went to school, Tim Berners-Lee was busy inventing the World Wide Web, which emerged as a phenomenon as they were in secondary school. The Palm Pilot was launched at the same time. Also at that time, pay-as-you-go mobile phone tariffs arrived, enabling teenagers to have phones. Napster and Blogger.com were launched in 1999, while they were at primary school. The iPod and the early social networking services appeared in 2002, when they were entering secondary school. Skype launched in 2003, and YouTube launched in 2005, as they were heading towards GCSEs.  </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E69B79E-992B-466E-A26F-835CE9313826}" type="slidenum">
              <a:rPr lang="en-GB" smtClean="0"/>
              <a:pPr/>
              <a:t>19</a:t>
            </a:fld>
            <a:endParaRPr lang="en-GB" smtClean="0"/>
          </a:p>
        </p:txBody>
      </p:sp>
      <p:sp>
        <p:nvSpPr>
          <p:cNvPr id="72707" name="Rectangle 7"/>
          <p:cNvSpPr txBox="1">
            <a:spLocks noGrp="1" noChangeArrowheads="1"/>
          </p:cNvSpPr>
          <p:nvPr/>
        </p:nvSpPr>
        <p:spPr bwMode="auto">
          <a:xfrm>
            <a:off x="4015741" y="8902343"/>
            <a:ext cx="3069220" cy="468630"/>
          </a:xfrm>
          <a:prstGeom prst="rect">
            <a:avLst/>
          </a:prstGeom>
          <a:noFill/>
          <a:ln w="9525">
            <a:noFill/>
            <a:miter lim="800000"/>
            <a:headEnd/>
            <a:tailEnd/>
          </a:ln>
        </p:spPr>
        <p:txBody>
          <a:bodyPr lIns="93190" tIns="46595" rIns="93190" bIns="46595" anchor="b"/>
          <a:lstStyle/>
          <a:p>
            <a:pPr algn="r" defTabSz="932297"/>
            <a:fld id="{978D962E-255F-46DB-B473-842B94636BBD}" type="slidenum">
              <a:rPr lang="en-GB" sz="1200">
                <a:cs typeface="Arial" charset="0"/>
              </a:rPr>
              <a:pPr algn="r" defTabSz="932297"/>
              <a:t>19</a:t>
            </a:fld>
            <a:endParaRPr lang="en-GB" sz="1200">
              <a:cs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xfrm>
            <a:off x="708660" y="4450359"/>
            <a:ext cx="5669280" cy="4219297"/>
          </a:xfrm>
          <a:noFill/>
          <a:ln/>
        </p:spPr>
        <p:txBody>
          <a:bodyPr lIns="93190" tIns="46595" rIns="93190" bIns="46595"/>
          <a:lstStyle/>
          <a:p>
            <a:pPr eaLnBrk="1" hangingPunct="1"/>
            <a:r>
              <a:rPr lang="en-US" dirty="0" smtClean="0"/>
              <a:t>Taken from Internet. Commercial product in various sale catalogues</a:t>
            </a:r>
          </a:p>
          <a:p>
            <a:r>
              <a:rPr lang="en-GB" b="1" dirty="0">
                <a:latin typeface="Arial" charset="0"/>
              </a:rPr>
              <a:t>1</a:t>
            </a:r>
            <a:r>
              <a:rPr lang="en-GB" dirty="0">
                <a:latin typeface="Arial" charset="0"/>
              </a:rPr>
              <a:t>.  In part what I want to talk about today is changes in the nature of scholarship. This is not to be confused with </a:t>
            </a:r>
            <a:r>
              <a:rPr lang="en-GB" dirty="0" err="1">
                <a:latin typeface="Arial" charset="0"/>
              </a:rPr>
              <a:t>dumbing</a:t>
            </a:r>
            <a:r>
              <a:rPr lang="en-GB" dirty="0">
                <a:latin typeface="Arial" charset="0"/>
              </a:rPr>
              <a:t> down, but is in my view a slow but inexorable shift in the tectonic plates of scholarly communication. Now of course </a:t>
            </a:r>
            <a:r>
              <a:rPr lang="en-GB" dirty="0" err="1">
                <a:latin typeface="Arial" charset="0"/>
              </a:rPr>
              <a:t>dumbing</a:t>
            </a:r>
            <a:r>
              <a:rPr lang="en-GB" dirty="0">
                <a:latin typeface="Arial" charset="0"/>
              </a:rPr>
              <a:t> down does exist. Just before Christmas, and for the first time, I felt moved to complain at my local </a:t>
            </a:r>
            <a:r>
              <a:rPr lang="en-GB" dirty="0" err="1">
                <a:latin typeface="Arial" charset="0"/>
              </a:rPr>
              <a:t>Waterstone’s</a:t>
            </a:r>
            <a:r>
              <a:rPr lang="en-GB" dirty="0">
                <a:latin typeface="Arial" charset="0"/>
              </a:rPr>
              <a:t> about the products on sale.</a:t>
            </a:r>
          </a:p>
          <a:p>
            <a:r>
              <a:rPr lang="en-GB" dirty="0">
                <a:latin typeface="Arial" charset="0"/>
              </a:rPr>
              <a:t> </a:t>
            </a:r>
          </a:p>
          <a:p>
            <a:r>
              <a:rPr lang="en-GB" dirty="0">
                <a:latin typeface="Arial" charset="0"/>
              </a:rPr>
              <a:t>2.</a:t>
            </a:r>
            <a:r>
              <a:rPr lang="en-GB" b="1" dirty="0">
                <a:latin typeface="Arial" charset="0"/>
              </a:rPr>
              <a:t> Action Man: Available from All Good Bookshops…..</a:t>
            </a:r>
            <a:endParaRPr lang="en-GB" dirty="0">
              <a:latin typeface="Arial" charset="0"/>
            </a:endParaRPr>
          </a:p>
          <a:p>
            <a:r>
              <a:rPr lang="en-GB" dirty="0">
                <a:latin typeface="Arial" charset="0"/>
              </a:rPr>
              <a:t>I understand that an Einstein Action Man also exits. Happily they removed it, although it’s still available on the Internet.</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exactly 29 years since I first visited what was then Czechoslovakia, undertaking a tour of medical libraries under what was known as the Helsinki Agreement. The declaration focused on improving the relations between Communist governments and the Western world, with a goal of reducing Cold War tensions. I must confess that my principal and most enjoyable memory of that trip was watching Sparta Prague beat Real Madrid 3 goals to 2 in the UEFA Cup. Happily I published a paper about my trip which I have just re-read. Although medical libraries and university libraries are not, of course, synonymous, I think that many of the attitudes, expectations and issues were the same.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A0957D4-C751-47D4-B976-3BBB42691A4D}" type="slidenum">
              <a:rPr lang="en-GB" smtClean="0"/>
              <a:t>2</a:t>
            </a:fld>
            <a:endParaRPr lang="en-GB"/>
          </a:p>
        </p:txBody>
      </p:sp>
    </p:spTree>
    <p:extLst>
      <p:ext uri="{BB962C8B-B14F-4D97-AF65-F5344CB8AC3E}">
        <p14:creationId xmlns:p14="http://schemas.microsoft.com/office/powerpoint/2010/main" val="232358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3D56F3B-4F1E-433C-9D20-5AFEFD8038A5}" type="slidenum">
              <a:rPr lang="en-GB" smtClean="0"/>
              <a:pPr/>
              <a:t>20</a:t>
            </a:fld>
            <a:endParaRPr lang="en-GB" smtClean="0"/>
          </a:p>
        </p:txBody>
      </p:sp>
      <p:sp>
        <p:nvSpPr>
          <p:cNvPr id="61443" name="Rectangle 7"/>
          <p:cNvSpPr txBox="1">
            <a:spLocks noGrp="1" noChangeArrowheads="1"/>
          </p:cNvSpPr>
          <p:nvPr/>
        </p:nvSpPr>
        <p:spPr bwMode="auto">
          <a:xfrm>
            <a:off x="4015741" y="8902343"/>
            <a:ext cx="3069220" cy="468630"/>
          </a:xfrm>
          <a:prstGeom prst="rect">
            <a:avLst/>
          </a:prstGeom>
          <a:noFill/>
          <a:ln w="9525">
            <a:noFill/>
            <a:miter lim="800000"/>
            <a:headEnd/>
            <a:tailEnd/>
          </a:ln>
        </p:spPr>
        <p:txBody>
          <a:bodyPr lIns="93190" tIns="46595" rIns="93190" bIns="46595" anchor="b"/>
          <a:lstStyle/>
          <a:p>
            <a:pPr algn="r" defTabSz="932297"/>
            <a:fld id="{46FA8E7D-AF40-4489-BC01-BC83A9871792}" type="slidenum">
              <a:rPr lang="en-GB" sz="1200">
                <a:cs typeface="Arial" charset="0"/>
              </a:rPr>
              <a:pPr algn="r" defTabSz="932297"/>
              <a:t>20</a:t>
            </a:fld>
            <a:endParaRPr lang="en-GB" sz="1200">
              <a:cs typeface="Arial"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708660" y="4450359"/>
            <a:ext cx="5669280" cy="4219297"/>
          </a:xfrm>
          <a:noFill/>
          <a:ln/>
        </p:spPr>
        <p:txBody>
          <a:bodyPr lIns="93190" tIns="46595" rIns="93190" bIns="46595"/>
          <a:lstStyle/>
          <a:p>
            <a:pPr eaLnBrk="1" hangingPunct="1"/>
            <a:r>
              <a:rPr lang="en-US" dirty="0" smtClean="0"/>
              <a:t>CIBER studies</a:t>
            </a:r>
          </a:p>
          <a:p>
            <a:pPr eaLnBrk="1" hangingPunct="1"/>
            <a:r>
              <a:rPr lang="en-GB" dirty="0" smtClean="0"/>
              <a:t>The notion that the world is changing fundamentally and that the digital natives have arrived is hardly novel, but once it enters the heart of the establishment we must grant a new gravitas to the presumption of such change. The way in which church and state have both arrived at this conclusion now leaves little room for the sceptic. The Catholic Church has adopted this view. For World Communications Day 2010, Pope Benedict XVI has developed the notion of cyber priests. He proposed a new commandment for priests struggling to get their message across: ‘Go forth and blog’. The Pope, whose own presence on the Web has grown massively in recent years, urged priests to use all multimedia tools at their disposal to preach the Gospel. This message can be found not only on Facebook, but also on the papal website Pope2You.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8590EC-FC10-421B-90EE-1D029951DFDE}" type="slidenum">
              <a:rPr lang="en-GB" smtClean="0"/>
              <a:pPr/>
              <a:t>21</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lgn="l" eaLnBrk="1" hangingPunct="1"/>
            <a:r>
              <a:rPr lang="en-GB" dirty="0">
                <a:latin typeface="Arial" charset="0"/>
              </a:rPr>
              <a:t>Young people make bad jurors because they find it hard to concentrate for long periods, according to the most senior judge in England and Wales. The so-called 'internet generation' are so used to information presented on a screen that they are unable to listen to complex arguments in a courtroom, said the Lord Chief Justice, Lord Judge of </a:t>
            </a:r>
            <a:r>
              <a:rPr lang="en-GB" dirty="0" err="1">
                <a:latin typeface="Arial" charset="0"/>
              </a:rPr>
              <a:t>Draycote</a:t>
            </a:r>
            <a:r>
              <a:rPr lang="en-GB" dirty="0">
                <a:latin typeface="Arial" charset="0"/>
              </a:rPr>
              <a:t>.</a:t>
            </a:r>
          </a:p>
          <a:p>
            <a:pPr algn="l" eaLnBrk="1" hangingPunct="1"/>
            <a:r>
              <a:rPr lang="en-GB" dirty="0">
                <a:latin typeface="Arial" charset="0"/>
              </a:rPr>
              <a:t>In a speech, he said most younger people today are 'technologically proficient', consulting the internet for much of their information. </a:t>
            </a:r>
          </a:p>
          <a:p>
            <a:pPr algn="l" eaLnBrk="1" hangingPunct="1"/>
            <a:r>
              <a:rPr lang="en-GB" dirty="0">
                <a:latin typeface="Arial" charset="0"/>
              </a:rPr>
              <a:t>But he warned: 'They are not listening; they are reading. One potential problem is whether, learning as they do in this way, they will be accustomed, as we were, to listening for prolonged periods.'</a:t>
            </a:r>
          </a:p>
          <a:p>
            <a:pPr algn="l" eaLnBrk="1" hangingPunct="1"/>
            <a:r>
              <a:rPr lang="en-GB" dirty="0">
                <a:latin typeface="Arial" charset="0"/>
              </a:rPr>
              <a:t>Alton Towers Santa Sleepover Survey in Metro via Katherine </a:t>
            </a:r>
            <a:r>
              <a:rPr lang="en-GB" dirty="0" err="1">
                <a:latin typeface="Arial" charset="0"/>
              </a:rPr>
              <a:t>Wolfson</a:t>
            </a:r>
            <a:r>
              <a:rPr lang="en-GB" dirty="0">
                <a:latin typeface="Arial" charset="0"/>
              </a:rPr>
              <a:t> of Alton Towers</a:t>
            </a:r>
          </a:p>
          <a:p>
            <a:pPr defTabSz="940460" fontAlgn="base">
              <a:spcBef>
                <a:spcPct val="30000"/>
              </a:spcBef>
              <a:spcAft>
                <a:spcPct val="0"/>
              </a:spcAft>
              <a:defRPr/>
            </a:pPr>
            <a:r>
              <a:rPr lang="en-GB" dirty="0">
                <a:latin typeface="Arial" charset="0"/>
              </a:rPr>
              <a:t>‘Digital Diaries’ study from Internet Security Company AVG (</a:t>
            </a:r>
            <a:r>
              <a:rPr lang="en-GB" dirty="0">
                <a:latin typeface="Arial" charset="0"/>
                <a:hlinkClick r:id="rId3"/>
              </a:rPr>
              <a:t>www.avg.com</a:t>
            </a:r>
            <a:r>
              <a:rPr lang="en-GB" dirty="0">
                <a:latin typeface="Arial" charset="0"/>
              </a:rPr>
              <a:t>). AVG Digital Diaries is a series of studies looking at how children's interaction with technology has changed. </a:t>
            </a:r>
          </a:p>
          <a:p>
            <a:pPr algn="l" eaLnBrk="1" hangingPunct="1"/>
            <a:r>
              <a:rPr lang="en-GB" dirty="0">
                <a:latin typeface="Arial" charset="0"/>
              </a:rPr>
              <a:t/>
            </a:r>
            <a:br>
              <a:rPr lang="en-GB" dirty="0">
                <a:latin typeface="Arial" charset="0"/>
              </a:rPr>
            </a:b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4B9186-01D9-4658-8D14-DD8BA88F76EB}" type="slidenum">
              <a:rPr lang="en-GB" smtClean="0"/>
              <a:pPr/>
              <a:t>22</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As reported in the Guardian http://www.guardian.co.uk/media/2009/jan/19/internet-generation-parents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DB35AE8-D655-48B9-9C86-4470C1F747CA}" type="slidenum">
              <a:rPr lang="en-GB" smtClean="0"/>
              <a:pPr/>
              <a:t>23</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Survey dated 11 December 2011 </a:t>
            </a:r>
            <a:r>
              <a:rPr lang="en-GB" baseline="0" dirty="0" smtClean="0"/>
              <a:t>on fifty tasks killed </a:t>
            </a:r>
            <a:r>
              <a:rPr lang="en-GB" baseline="0" smtClean="0"/>
              <a:t>by technology</a:t>
            </a:r>
          </a:p>
          <a:p>
            <a:r>
              <a:rPr lang="en-GB" baseline="0" smtClean="0"/>
              <a:t>http</a:t>
            </a:r>
            <a:r>
              <a:rPr lang="en-GB" baseline="0" dirty="0" smtClean="0"/>
              <a:t>://mozy.co.uk/news/releases/technology-tolls-the-death-knell-for-time-honoured-traditions/  </a:t>
            </a:r>
            <a:endParaRPr lang="en-GB" dirty="0"/>
          </a:p>
        </p:txBody>
      </p:sp>
      <p:sp>
        <p:nvSpPr>
          <p:cNvPr id="4" name="Slide Number Placeholder 3"/>
          <p:cNvSpPr>
            <a:spLocks noGrp="1"/>
          </p:cNvSpPr>
          <p:nvPr>
            <p:ph type="sldNum" sz="quarter" idx="10"/>
          </p:nvPr>
        </p:nvSpPr>
        <p:spPr/>
        <p:txBody>
          <a:bodyPr/>
          <a:lstStyle/>
          <a:p>
            <a:pPr>
              <a:defRPr/>
            </a:pPr>
            <a:fld id="{CE0C829F-94B2-4C5B-B09B-6B23E5BE7668}"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01C8C67-208D-467D-83E5-367171AA97BB}" type="slidenum">
              <a:rPr lang="en-GB" smtClean="0"/>
              <a:pPr/>
              <a:t>25</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de-DE" b="1" dirty="0" smtClean="0"/>
              <a:t>By Maurice William Greiffenhagen British artist, 1862 - 1931</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E0C829F-94B2-4C5B-B09B-6B23E5BE7668}"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E0C829F-94B2-4C5B-B09B-6B23E5BE7668}"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9F304B-3AB4-401C-902E-27A8026F725D}" type="slidenum">
              <a:rPr lang="en-GB" smtClean="0"/>
              <a:pPr/>
              <a:t>28</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708660" y="4450359"/>
            <a:ext cx="5669280" cy="4219297"/>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8A05AB3-8BE9-48B9-A467-8D173DB34929}" type="slidenum">
              <a:rPr lang="en-GB" smtClean="0"/>
              <a:pPr/>
              <a:t>29</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an old and comfortable remark that the nation state – and by extension national libraries – are a product of the mid-nineteenth century. Of the thirty three bodies which have survived for almost a thousand years in Europe – certainly from the early Middle Ages -  one is the Papacy; one is the Althing (the Parliament of Iceland); one is the </a:t>
            </a:r>
            <a:r>
              <a:rPr lang="en-GB" dirty="0" err="1" smtClean="0"/>
              <a:t>Tynwald</a:t>
            </a:r>
            <a:r>
              <a:rPr lang="en-GB" dirty="0" smtClean="0"/>
              <a:t> (the Parliament of the Isle of Man) and twenty-nine are universities. For continuity, for adaptability, for perseverance in ever changing political and societal environments, universities are second to none. In part that was because the form of the university stayed fundamentally unchanged for most of that thousand years. Manuscript drawings of lecture theatres and scriptoria, seventeenth century prints of libraries and twentieth century photographs of earnest students studying show an unchanging world. The young men (and later women) of Europe ate, drank, brawled and studied in the same way in 1269 as in 1962. The great scholars and thinkers of the day from Galileo and Erasmus to Einstein and Stephen Hawking held university appointments.</a:t>
            </a:r>
            <a:endParaRPr lang="en-GB" dirty="0"/>
          </a:p>
        </p:txBody>
      </p:sp>
      <p:sp>
        <p:nvSpPr>
          <p:cNvPr id="4" name="Slide Number Placeholder 3"/>
          <p:cNvSpPr>
            <a:spLocks noGrp="1"/>
          </p:cNvSpPr>
          <p:nvPr>
            <p:ph type="sldNum" sz="quarter" idx="10"/>
          </p:nvPr>
        </p:nvSpPr>
        <p:spPr/>
        <p:txBody>
          <a:bodyPr/>
          <a:lstStyle/>
          <a:p>
            <a:fld id="{4A0957D4-C751-47D4-B976-3BBB42691A4D}" type="slidenum">
              <a:rPr lang="en-GB" smtClean="0"/>
              <a:t>3</a:t>
            </a:fld>
            <a:endParaRPr lang="en-GB"/>
          </a:p>
        </p:txBody>
      </p:sp>
    </p:spTree>
    <p:extLst>
      <p:ext uri="{BB962C8B-B14F-4D97-AF65-F5344CB8AC3E}">
        <p14:creationId xmlns:p14="http://schemas.microsoft.com/office/powerpoint/2010/main" val="3447891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DF24D-F303-4D95-889B-5EFDA51875B6}" type="slidenum">
              <a:rPr lang="en-GB"/>
              <a:pPr/>
              <a:t>30</a:t>
            </a:fld>
            <a:endParaRPr 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B6829D-8EAF-4498-AEE3-D0CADF078EE7}" type="slidenum">
              <a:rPr lang="en-GB" smtClean="0"/>
              <a:pPr/>
              <a:t>31</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5A2D00F-DBD2-4C21-A3BA-49E5F6AF10CF}" type="slidenum">
              <a:rPr lang="en-GB" smtClean="0"/>
              <a:pPr/>
              <a:t>32</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Screen capture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41CF36-1139-44A7-A32B-9EAB3CF1BEC0}" type="slidenum">
              <a:rPr lang="en-GB" smtClean="0"/>
              <a:pPr/>
              <a:t>33</a:t>
            </a:fld>
            <a:endParaRPr lang="en-GB"/>
          </a:p>
        </p:txBody>
      </p:sp>
    </p:spTree>
    <p:extLst>
      <p:ext uri="{BB962C8B-B14F-4D97-AF65-F5344CB8AC3E}">
        <p14:creationId xmlns:p14="http://schemas.microsoft.com/office/powerpoint/2010/main" val="3255877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CE9C284-6F0A-427E-B662-732CCC2A3523}" type="slidenum">
              <a:rPr lang="en-GB" smtClean="0"/>
              <a:pPr/>
              <a:t>34</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4DC6B85-BFD9-4163-933F-A1DD6F00D72B}" type="slidenum">
              <a:rPr lang="en-GB" smtClean="0"/>
              <a:pPr/>
              <a:t>35</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4B6B180-A23F-49CB-BAB5-19D4D1BFEFFB}" type="slidenum">
              <a:rPr lang="en-GB" smtClean="0"/>
              <a:pPr/>
              <a:t>36</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C4DD431-532F-46F6-8830-9D076CA497EC}" type="slidenum">
              <a:rPr lang="en-GB" smtClean="0"/>
              <a:pPr/>
              <a:t>37</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Preservation: Media from computer games to  the spoken word. Transient technologies</a:t>
            </a:r>
          </a:p>
          <a:p>
            <a:r>
              <a:rPr lang="en-GB" dirty="0" smtClean="0"/>
              <a:t>Description: making things accessible</a:t>
            </a:r>
          </a:p>
          <a:p>
            <a:r>
              <a:rPr lang="en-GB" dirty="0" smtClean="0"/>
              <a:t>Aggregation: </a:t>
            </a:r>
            <a:r>
              <a:rPr lang="en-GB" dirty="0" err="1" smtClean="0"/>
              <a:t>Europeana</a:t>
            </a:r>
            <a:r>
              <a:rPr lang="en-GB" dirty="0" smtClean="0"/>
              <a:t> and TEL. Major </a:t>
            </a:r>
          </a:p>
          <a:p>
            <a:r>
              <a:rPr lang="en-GB" dirty="0" smtClean="0"/>
              <a:t>Adding Value: GPS;</a:t>
            </a:r>
            <a:r>
              <a:rPr lang="en-GB" baseline="0" dirty="0" smtClean="0"/>
              <a:t> crowdsourcing, translation and subtitling</a:t>
            </a:r>
          </a:p>
          <a:p>
            <a:r>
              <a:rPr lang="en-GB" baseline="0" dirty="0" smtClean="0"/>
              <a:t>User Support: User Friendly Systems aren’t</a:t>
            </a:r>
          </a:p>
          <a:p>
            <a:endParaRPr lang="en-GB" baseline="0" dirty="0" smtClean="0"/>
          </a:p>
          <a:p>
            <a:r>
              <a:rPr lang="en-GB" baseline="0" dirty="0" smtClean="0"/>
              <a:t>How to get it wrong: East Anglia Case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5F664F4-A821-4362-A766-683DED856982}"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E6B9A93-3D31-4630-941A-C0C0859E7513}" type="slidenum">
              <a:rPr lang="en-GB" smtClean="0"/>
              <a:pPr/>
              <a:t>39</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F664F4-A821-4362-A766-683DED856982}"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D3E33D0-254E-4511-9B9C-CE897A1F6832}" type="slidenum">
              <a:rPr lang="en-GB" smtClean="0"/>
              <a:pPr/>
              <a:t>40</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t>Discussion with </a:t>
            </a:r>
            <a:r>
              <a:rPr lang="en-US" dirty="0" err="1" smtClean="0"/>
              <a:t>Lorcan</a:t>
            </a:r>
            <a:r>
              <a:rPr lang="en-US" dirty="0" smtClean="0"/>
              <a:t> Dempsey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2FFC440-A3C8-4221-8B49-B41D8C0F4CE1}" type="slidenum">
              <a:rPr lang="en-GB" smtClean="0"/>
              <a:pPr/>
              <a:t>41</a:t>
            </a:fld>
            <a:endParaRPr lang="en-GB"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273040-8BD1-4E4F-917A-2CB906CAC0F3}" type="slidenum">
              <a:rPr lang="en-GB"/>
              <a:pPr/>
              <a:t>42</a:t>
            </a:fld>
            <a:endParaRPr lang="en-GB"/>
          </a:p>
        </p:txBody>
      </p:sp>
      <p:sp>
        <p:nvSpPr>
          <p:cNvPr id="119810" name="Rectangle 7"/>
          <p:cNvSpPr txBox="1">
            <a:spLocks noGrp="1" noChangeArrowheads="1"/>
          </p:cNvSpPr>
          <p:nvPr/>
        </p:nvSpPr>
        <p:spPr bwMode="auto">
          <a:xfrm>
            <a:off x="4015740" y="8903970"/>
            <a:ext cx="3070860" cy="4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5D9C21E-9D85-498D-8284-811D597D5CE5}" type="slidenum">
              <a:rPr lang="en-GB" sz="1200">
                <a:latin typeface="Times New Roman" pitchFamily="18" charset="0"/>
                <a:cs typeface="Arial" charset="0"/>
              </a:rPr>
              <a:pPr algn="r"/>
              <a:t>42</a:t>
            </a:fld>
            <a:endParaRPr lang="en-GB" sz="1200">
              <a:latin typeface="Times New Roman" pitchFamily="18" charset="0"/>
              <a:cs typeface="Arial" charset="0"/>
            </a:endParaRPr>
          </a:p>
        </p:txBody>
      </p:sp>
      <p:sp>
        <p:nvSpPr>
          <p:cNvPr id="119811" name="Rectangle 2"/>
          <p:cNvSpPr>
            <a:spLocks noGrp="1" noRot="1" noChangeAspect="1" noChangeArrowheads="1" noTextEdit="1"/>
          </p:cNvSpPr>
          <p:nvPr>
            <p:ph type="sldImg"/>
          </p:nvPr>
        </p:nvSpPr>
        <p:spPr>
          <a:xfrm>
            <a:off x="1201738" y="703263"/>
            <a:ext cx="4686300" cy="3514725"/>
          </a:xfrm>
          <a:ln/>
        </p:spPr>
      </p:sp>
      <p:sp>
        <p:nvSpPr>
          <p:cNvPr id="119812" name="Rectangle 3"/>
          <p:cNvSpPr>
            <a:spLocks noGrp="1" noChangeArrowheads="1"/>
          </p:cNvSpPr>
          <p:nvPr>
            <p:ph type="body" idx="1"/>
          </p:nvPr>
        </p:nvSpPr>
        <p:spPr>
          <a:xfrm>
            <a:off x="944880" y="4451985"/>
            <a:ext cx="5196840" cy="4217670"/>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0E9E3F1-A21B-4976-8159-049B9A52965A}" type="slidenum">
              <a:rPr lang="en-GB" smtClean="0"/>
              <a:pPr/>
              <a:t>43</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My copyright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This picture shows the library in the 1970s at St Andrews, still occupying the rooms it took over in the seventeenth century – although the study carrels are more modern. Of course St Andrews University</a:t>
            </a:r>
            <a:r>
              <a:rPr lang="en-GB" baseline="0" dirty="0" smtClean="0"/>
              <a:t> was founded in 1410 which allows us to think of Leuven as a new or at least newer university not having been founded until 1425.  The point is, of course that for over 500 years, the great European University Libraries remained almost unchanged not only in how they looked, but in how they worked. But the 1960s and 1970s heralded a period of unprecedented change, a period which the former </a:t>
            </a:r>
            <a:r>
              <a:rPr lang="en-GB" baseline="0" dirty="0" err="1" smtClean="0"/>
              <a:t>Bodley’s</a:t>
            </a:r>
            <a:r>
              <a:rPr lang="en-GB" baseline="0" dirty="0" smtClean="0"/>
              <a:t> Librarian and our contemporary Reg Carr described thus. ‘Those who have worked in academic research libraries since the mid-1990s have been through a time of “white water” change such as none of their predecessors ever knew’. Within the span of a single professional career this part of the university community has experienced a period of quite unparalleled seismic change which shows no sign of abating. The very raison d’être of libraries is open to question while the skill set required appears to change almost by the week.</a:t>
            </a:r>
          </a:p>
          <a:p>
            <a:endParaRPr lang="en-GB" baseline="0" dirty="0" smtClean="0"/>
          </a:p>
          <a:p>
            <a:r>
              <a:rPr lang="en-GB" baseline="0" dirty="0" smtClean="0"/>
              <a:t>From the 1960’s to the end of the 1980’s library automation focused on making printed collections more readily available. The great pre-occupation of the profession was the retrospective conversion of catalogues. Almost without exception the entire university passed through the doors of the library. No serious researcher, scholar or undergraduate could work without the collections of the library and the inter-library loan service. There was as yet no national library service and very little co-operation with other libraries beyond the local. According to the Dempsey Paradox (Dempsey,2010) this was the time when researchers were time rich and information poor, so that local collections had to be mined exhaustively and librarians who knew the collections in detail were integral to research. International co-operation and travel existed, but remained unusual. That had begun to change by the mid-1980’s as the novelist David Lodge perceptively noted in his 1984 novel </a:t>
            </a:r>
            <a:r>
              <a:rPr lang="en-GB" i="1" baseline="0" dirty="0" smtClean="0"/>
              <a:t>Small World</a:t>
            </a:r>
            <a:r>
              <a:rPr lang="en-GB" baseline="0" dirty="0" smtClean="0"/>
              <a:t>:</a:t>
            </a:r>
          </a:p>
          <a:p>
            <a:endParaRPr lang="en-GB" baseline="0" dirty="0" smtClean="0"/>
          </a:p>
          <a:p>
            <a:r>
              <a:rPr lang="en-GB" baseline="0" dirty="0" smtClean="0"/>
              <a:t>"...information is much more portable in the modern world than it used to be. So are people. Ergo, it's no longer necessary to hoard your information in one building, or keep your top scholars corralled in one campus. There are three things which have revolutionized academic life in the last twenty years, though very few people have woken up to the fact: jet travel, direct-dialling telephones and the Xerox machine. Scholars don't have to work in the same institution to interact, nowadays: they call each other up, or they meet at international conferences. And they don't have to grub about in library stacks for data: any book or article that sounds interesting they have Xeroxed and read it at home. Or on the plane going to the next conference. I work mostly at home or on planes these days. I seldom go into the university except to teach my courses.</a:t>
            </a:r>
          </a:p>
          <a:p>
            <a:r>
              <a:rPr lang="en-GB" baseline="0" dirty="0" smtClean="0"/>
              <a:t>...As long as you have access to a telephone, a Xerox machine and a conference grant fund, you're OK, you're plugged into the only university that really matters - the global campus. A young man in a hurry can see the world by conference-hopping" (Lodge,1984)</a:t>
            </a:r>
          </a:p>
          <a:p>
            <a:endParaRPr lang="en-GB" baseline="0" dirty="0" smtClean="0"/>
          </a:p>
          <a:p>
            <a:endParaRPr lang="en-GB" baseline="0" dirty="0" smtClean="0"/>
          </a:p>
          <a:p>
            <a:r>
              <a:rPr lang="en-GB" baseline="0" dirty="0" smtClean="0"/>
              <a:t>Let me recall that world and what was happening</a:t>
            </a:r>
            <a:endParaRPr lang="en-GB" dirty="0"/>
          </a:p>
        </p:txBody>
      </p:sp>
      <p:sp>
        <p:nvSpPr>
          <p:cNvPr id="4" name="Slide Number Placeholder 3"/>
          <p:cNvSpPr>
            <a:spLocks noGrp="1"/>
          </p:cNvSpPr>
          <p:nvPr>
            <p:ph type="sldNum" sz="quarter" idx="10"/>
          </p:nvPr>
        </p:nvSpPr>
        <p:spPr/>
        <p:txBody>
          <a:bodyPr/>
          <a:lstStyle/>
          <a:p>
            <a:fld id="{15F664F4-A821-4362-A766-683DED85698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45023-0FF0-457A-951C-CB72D8D8F0CB}" type="slidenum">
              <a:rPr lang="en-GB"/>
              <a:pPr/>
              <a:t>6</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708660" y="4450359"/>
            <a:ext cx="5669280" cy="4219297"/>
          </a:xfrm>
        </p:spPr>
        <p:txBody>
          <a:bodyPr/>
          <a:lstStyle/>
          <a:p>
            <a:r>
              <a:rPr lang="en-GB" sz="1000" dirty="0"/>
              <a:t>The fireside myths of library history tell of a resolute four thousand year journey through change: from the oral tradition through the great library of Ashurbanipal with its tablets of stone to papyri then the monastic scriptoria. Then we moved on to Gutenberg and the printed word and further development into sound and film collections. The profession comforts itself that throughout these four thousand years we have often been buffeted by the great waves of change, but never yet capsized. Librarians are adept at finding comforting statistics showing that the slumbering power of libraries remains real. A recent report from OCLC (OCLC, 2003) recorded that:</a:t>
            </a:r>
          </a:p>
          <a:p>
            <a:r>
              <a:rPr lang="en-GB" sz="1000" dirty="0"/>
              <a:t>-	There are five times as many library cards as Amazon users; </a:t>
            </a:r>
          </a:p>
          <a:p>
            <a:r>
              <a:rPr lang="en-GB" sz="1000" dirty="0"/>
              <a:t>-	there are more libraries than McDonald’s outlets in the USA; </a:t>
            </a:r>
          </a:p>
          <a:p>
            <a:r>
              <a:rPr lang="en-GB" sz="1000" dirty="0"/>
              <a:t>-	one person in six in the world is a registered library user; </a:t>
            </a:r>
          </a:p>
          <a:p>
            <a:r>
              <a:rPr lang="en-GB" sz="1000" dirty="0"/>
              <a:t>-	there are over one million libraries and over 700,000 librarians </a:t>
            </a:r>
          </a:p>
          <a:p>
            <a:r>
              <a:rPr lang="en-GB" sz="1000" dirty="0"/>
              <a:t>	worldwide</a:t>
            </a:r>
            <a:r>
              <a:rPr lang="en-GB" sz="1000" dirty="0" smtClean="0"/>
              <a:t>.</a:t>
            </a:r>
          </a:p>
          <a:p>
            <a:r>
              <a:rPr lang="en-GB" sz="1000" dirty="0" smtClean="0"/>
              <a:t>But universities and certainly university libraries have changed more and more rapidly in the span of the last twenty years than in in the last five hundred. The fulcrum of that change was the creation of the World Wide Web in 1993 and a dramatic transformation in the nature of content, the nature of authority and trust and the nature of teaching and learning. The sheer volume of data as well as its ubiquity has transformed the ordered world of libraries and poses a set of challenges which herald a very different world for information professionals.</a:t>
            </a:r>
          </a:p>
          <a:p>
            <a:r>
              <a:rPr lang="en-GB" sz="1000" dirty="0" smtClean="0"/>
              <a:t>And yet, if we return to first principles we may find that the goals, if not the tools, of our profession remain much as they always were. To paraphrase very lightly the precepts of </a:t>
            </a:r>
            <a:r>
              <a:rPr lang="en-GB" sz="1000" dirty="0" err="1" smtClean="0"/>
              <a:t>Ranganathan</a:t>
            </a:r>
            <a:r>
              <a:rPr lang="en-GB" sz="1000" dirty="0" smtClean="0"/>
              <a:t>, perhaps the most famous of library philosophers we are still charged with getting the right information to the right user at the right time.</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FE1557C-5908-46FB-971D-2D624D4C1438}" type="slidenum">
              <a:rPr lang="en-GB" smtClean="0"/>
              <a:pPr/>
              <a:t>7</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And it is arguably true that libraries have failed.</a:t>
            </a:r>
          </a:p>
          <a:p>
            <a:pPr eaLnBrk="1" hangingPunct="1"/>
            <a:r>
              <a:rPr lang="en-US" dirty="0" smtClean="0"/>
              <a:t>Look at this recent slide from Microsoft, describing the scholarly</a:t>
            </a:r>
            <a:r>
              <a:rPr lang="en-US" baseline="0" dirty="0" smtClean="0"/>
              <a:t> life cycle</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121558E-5FE0-4128-9D9C-4A42807A584D}" type="slidenum">
              <a:rPr lang="en-GB" smtClean="0"/>
              <a:pPr/>
              <a:t>8</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look briefly at some of that new content</a:t>
            </a:r>
            <a:endParaRPr lang="en-GB" dirty="0"/>
          </a:p>
        </p:txBody>
      </p:sp>
      <p:sp>
        <p:nvSpPr>
          <p:cNvPr id="4" name="Slide Number Placeholder 3"/>
          <p:cNvSpPr>
            <a:spLocks noGrp="1"/>
          </p:cNvSpPr>
          <p:nvPr>
            <p:ph type="sldNum" sz="quarter" idx="10"/>
          </p:nvPr>
        </p:nvSpPr>
        <p:spPr/>
        <p:txBody>
          <a:bodyPr/>
          <a:lstStyle/>
          <a:p>
            <a:fld id="{15F664F4-A821-4362-A766-683DED85698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September 2012</a:t>
            </a:r>
            <a:endParaRPr lang="en-GB"/>
          </a:p>
        </p:txBody>
      </p:sp>
      <p:sp>
        <p:nvSpPr>
          <p:cNvPr id="17" name="Footer Placeholder 16"/>
          <p:cNvSpPr>
            <a:spLocks noGrp="1"/>
          </p:cNvSpPr>
          <p:nvPr>
            <p:ph type="ftr" sz="quarter" idx="11"/>
          </p:nvPr>
        </p:nvSpPr>
        <p:spPr/>
        <p:txBody>
          <a:bodyPr/>
          <a:lstStyle/>
          <a:p>
            <a:r>
              <a:rPr lang="en-GB" smtClean="0"/>
              <a:t>University Library - Vision for 2020                                                                                         Pardubice, September 2012</a:t>
            </a:r>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60BC75-2688-436D-B63B-CFD983DF3D60}"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September 2012</a:t>
            </a:r>
            <a:endParaRPr lang="en-GB"/>
          </a:p>
        </p:txBody>
      </p:sp>
      <p:sp>
        <p:nvSpPr>
          <p:cNvPr id="5" name="Footer Placeholder 4"/>
          <p:cNvSpPr>
            <a:spLocks noGrp="1"/>
          </p:cNvSpPr>
          <p:nvPr>
            <p:ph type="ftr" sz="quarter" idx="11"/>
          </p:nvPr>
        </p:nvSpPr>
        <p:spPr/>
        <p:txBody>
          <a:bodyPr/>
          <a:lstStyle/>
          <a:p>
            <a:r>
              <a:rPr lang="en-GB" smtClean="0"/>
              <a:t>University Library - Vision for 2020                                                                                         Pardubice, September 2012</a:t>
            </a:r>
            <a:endParaRPr lang="en-GB"/>
          </a:p>
        </p:txBody>
      </p:sp>
      <p:sp>
        <p:nvSpPr>
          <p:cNvPr id="6" name="Slide Number Placeholder 5"/>
          <p:cNvSpPr>
            <a:spLocks noGrp="1"/>
          </p:cNvSpPr>
          <p:nvPr>
            <p:ph type="sldNum" sz="quarter" idx="12"/>
          </p:nvPr>
        </p:nvSpPr>
        <p:spPr/>
        <p:txBody>
          <a:bodyPr/>
          <a:lstStyle/>
          <a:p>
            <a:fld id="{6360BC75-2688-436D-B63B-CFD983DF3D6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360BC75-2688-436D-B63B-CFD983DF3D60}"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September 2012</a:t>
            </a:r>
            <a:endParaRPr lang="en-GB"/>
          </a:p>
        </p:txBody>
      </p:sp>
      <p:sp>
        <p:nvSpPr>
          <p:cNvPr id="5" name="Footer Placeholder 4"/>
          <p:cNvSpPr>
            <a:spLocks noGrp="1"/>
          </p:cNvSpPr>
          <p:nvPr>
            <p:ph type="ftr" sz="quarter" idx="11"/>
          </p:nvPr>
        </p:nvSpPr>
        <p:spPr/>
        <p:txBody>
          <a:bodyPr/>
          <a:lstStyle/>
          <a:p>
            <a:r>
              <a:rPr lang="en-GB" smtClean="0"/>
              <a:t>University Library - Vision for 2020                                                                                         Pardubice, September 2012</a:t>
            </a:r>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
            <a:ext cx="85344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2012</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University Library - Vision for 2020                                                                                         Pardubice, September 2012</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AD8BB17-0841-43A3-B631-BD4FC1474B49}" type="slidenum">
              <a:rPr lang="en-GB"/>
              <a:pPr>
                <a:defRPr/>
              </a:pPr>
              <a:t>‹#›</a:t>
            </a:fld>
            <a:endParaRPr lang="en-GB"/>
          </a:p>
        </p:txBody>
      </p:sp>
    </p:spTree>
  </p:cSld>
  <p:clrMapOvr>
    <a:masterClrMapping/>
  </p:clrMapOvr>
  <p:transition advTm="2784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September 2012</a:t>
            </a:r>
            <a:endParaRPr lang="en-GB"/>
          </a:p>
        </p:txBody>
      </p:sp>
      <p:sp>
        <p:nvSpPr>
          <p:cNvPr id="6" name="Rectangle 9"/>
          <p:cNvSpPr>
            <a:spLocks noGrp="1" noChangeArrowheads="1"/>
          </p:cNvSpPr>
          <p:nvPr>
            <p:ph type="ftr" sz="quarter" idx="11"/>
          </p:nvPr>
        </p:nvSpPr>
        <p:spPr>
          <a:ln/>
        </p:spPr>
        <p:txBody>
          <a:bodyPr/>
          <a:lstStyle>
            <a:lvl1pPr>
              <a:defRPr/>
            </a:lvl1pPr>
          </a:lstStyle>
          <a:p>
            <a:pPr>
              <a:defRPr/>
            </a:pPr>
            <a:r>
              <a:rPr lang="en-GB" smtClean="0"/>
              <a:t>University Library - Vision for 2020                                                                                         Pardubice, September 2012</a:t>
            </a: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7D8B46E-90A0-4EC4-A030-F1E7F0E3F5F9}" type="slidenum">
              <a:rPr lang="en-GB"/>
              <a:pPr>
                <a:defRPr/>
              </a:pPr>
              <a:t>‹#›</a:t>
            </a:fld>
            <a:endParaRPr lang="en-GB"/>
          </a:p>
        </p:txBody>
      </p:sp>
    </p:spTree>
  </p:cSld>
  <p:clrMapOvr>
    <a:masterClrMapping/>
  </p:clrMapOvr>
  <p:transition advTm="2784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September 2012</a:t>
            </a:r>
            <a:endParaRPr lang="en-GB"/>
          </a:p>
        </p:txBody>
      </p:sp>
      <p:sp>
        <p:nvSpPr>
          <p:cNvPr id="5" name="Footer Placeholder 4"/>
          <p:cNvSpPr>
            <a:spLocks noGrp="1"/>
          </p:cNvSpPr>
          <p:nvPr>
            <p:ph type="ftr" sz="quarter" idx="11"/>
          </p:nvPr>
        </p:nvSpPr>
        <p:spPr/>
        <p:txBody>
          <a:bodyPr/>
          <a:lstStyle/>
          <a:p>
            <a:r>
              <a:rPr lang="en-GB" smtClean="0"/>
              <a:t>University Library - Vision for 2020                                                                                         Pardubice, September 2012</a:t>
            </a:r>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6360BC75-2688-436D-B63B-CFD983DF3D60}"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GB" smtClean="0"/>
              <a:t>University Library - Vision for 2020                                                                                         Pardubice, September 2012</a:t>
            </a:r>
            <a:endParaRPr lang="en-GB"/>
          </a:p>
        </p:txBody>
      </p:sp>
      <p:sp>
        <p:nvSpPr>
          <p:cNvPr id="4" name="Date Placeholder 3"/>
          <p:cNvSpPr>
            <a:spLocks noGrp="1"/>
          </p:cNvSpPr>
          <p:nvPr>
            <p:ph type="dt" sz="half" idx="10"/>
          </p:nvPr>
        </p:nvSpPr>
        <p:spPr/>
        <p:txBody>
          <a:bodyPr/>
          <a:lstStyle/>
          <a:p>
            <a:r>
              <a:rPr lang="en-US" smtClean="0"/>
              <a:t>September 2012</a:t>
            </a:r>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60BC75-2688-436D-B63B-CFD983DF3D60}"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September 2012</a:t>
            </a:r>
            <a:endParaRPr lang="en-GB"/>
          </a:p>
        </p:txBody>
      </p:sp>
      <p:sp>
        <p:nvSpPr>
          <p:cNvPr id="6" name="Footer Placeholder 5"/>
          <p:cNvSpPr>
            <a:spLocks noGrp="1"/>
          </p:cNvSpPr>
          <p:nvPr>
            <p:ph type="ftr" sz="quarter" idx="11"/>
          </p:nvPr>
        </p:nvSpPr>
        <p:spPr/>
        <p:txBody>
          <a:bodyPr/>
          <a:lstStyle/>
          <a:p>
            <a:r>
              <a:rPr lang="en-GB" smtClean="0"/>
              <a:t>University Library - Vision for 2020                                                                                         Pardubice, September 2012</a:t>
            </a:r>
            <a:endParaRPr lang="en-GB"/>
          </a:p>
        </p:txBody>
      </p:sp>
      <p:sp>
        <p:nvSpPr>
          <p:cNvPr id="7" name="Slide Number Placeholder 6"/>
          <p:cNvSpPr>
            <a:spLocks noGrp="1"/>
          </p:cNvSpPr>
          <p:nvPr>
            <p:ph type="sldNum" sz="quarter" idx="12"/>
          </p:nvPr>
        </p:nvSpPr>
        <p:spPr/>
        <p:txBody>
          <a:bodyPr/>
          <a:lstStyle/>
          <a:p>
            <a:fld id="{6360BC75-2688-436D-B63B-CFD983DF3D60}"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September 2012</a:t>
            </a:r>
            <a:endParaRPr lang="en-GB"/>
          </a:p>
        </p:txBody>
      </p:sp>
      <p:sp>
        <p:nvSpPr>
          <p:cNvPr id="8" name="Footer Placeholder 7"/>
          <p:cNvSpPr>
            <a:spLocks noGrp="1"/>
          </p:cNvSpPr>
          <p:nvPr>
            <p:ph type="ftr" sz="quarter" idx="11"/>
          </p:nvPr>
        </p:nvSpPr>
        <p:spPr>
          <a:xfrm>
            <a:off x="304800" y="6409944"/>
            <a:ext cx="3581400" cy="365760"/>
          </a:xfrm>
        </p:spPr>
        <p:txBody>
          <a:bodyPr/>
          <a:lstStyle/>
          <a:p>
            <a:r>
              <a:rPr lang="en-GB" smtClean="0"/>
              <a:t>University Library - Vision for 2020                                                                                         Pardubice, September 2012</a:t>
            </a:r>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360BC75-2688-436D-B63B-CFD983DF3D60}"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September 2012</a:t>
            </a:r>
            <a:endParaRPr lang="en-GB"/>
          </a:p>
        </p:txBody>
      </p:sp>
      <p:sp>
        <p:nvSpPr>
          <p:cNvPr id="4" name="Footer Placeholder 3"/>
          <p:cNvSpPr>
            <a:spLocks noGrp="1"/>
          </p:cNvSpPr>
          <p:nvPr>
            <p:ph type="ftr" sz="quarter" idx="11"/>
          </p:nvPr>
        </p:nvSpPr>
        <p:spPr/>
        <p:txBody>
          <a:bodyPr/>
          <a:lstStyle/>
          <a:p>
            <a:r>
              <a:rPr lang="en-GB" smtClean="0"/>
              <a:t>University Library - Vision for 2020                                                                                         Pardubice, September 2012</a:t>
            </a:r>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6360BC75-2688-436D-B63B-CFD983DF3D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September 2012</a:t>
            </a:r>
            <a:endParaRPr lang="en-GB"/>
          </a:p>
        </p:txBody>
      </p:sp>
      <p:sp>
        <p:nvSpPr>
          <p:cNvPr id="3" name="Footer Placeholder 2"/>
          <p:cNvSpPr>
            <a:spLocks noGrp="1"/>
          </p:cNvSpPr>
          <p:nvPr>
            <p:ph type="ftr" sz="quarter" idx="11"/>
          </p:nvPr>
        </p:nvSpPr>
        <p:spPr/>
        <p:txBody>
          <a:bodyPr/>
          <a:lstStyle/>
          <a:p>
            <a:r>
              <a:rPr lang="en-GB" smtClean="0"/>
              <a:t>University Library - Vision for 2020                                                                                         Pardubice, September 2012</a:t>
            </a:r>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360BC75-2688-436D-B63B-CFD983DF3D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360BC75-2688-436D-B63B-CFD983DF3D60}"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smtClean="0"/>
              <a:t>September 2012</a:t>
            </a:r>
            <a:endParaRPr lang="en-GB"/>
          </a:p>
        </p:txBody>
      </p:sp>
      <p:sp>
        <p:nvSpPr>
          <p:cNvPr id="6" name="Footer Placeholder 5"/>
          <p:cNvSpPr>
            <a:spLocks noGrp="1"/>
          </p:cNvSpPr>
          <p:nvPr>
            <p:ph type="ftr" sz="quarter" idx="11"/>
          </p:nvPr>
        </p:nvSpPr>
        <p:spPr>
          <a:xfrm>
            <a:off x="301752" y="6410848"/>
            <a:ext cx="3383280" cy="365760"/>
          </a:xfrm>
        </p:spPr>
        <p:txBody>
          <a:bodyPr/>
          <a:lstStyle/>
          <a:p>
            <a:r>
              <a:rPr lang="en-GB" smtClean="0"/>
              <a:t>University Library - Vision for 2020                                                                                         Pardubice, September 2012</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360BC75-2688-436D-B63B-CFD983DF3D60}"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smtClean="0"/>
              <a:t>September 2012</a:t>
            </a:r>
            <a:endParaRPr lang="en-GB"/>
          </a:p>
        </p:txBody>
      </p:sp>
      <p:sp>
        <p:nvSpPr>
          <p:cNvPr id="6" name="Footer Placeholder 5"/>
          <p:cNvSpPr>
            <a:spLocks noGrp="1"/>
          </p:cNvSpPr>
          <p:nvPr>
            <p:ph type="ftr" sz="quarter" idx="11"/>
          </p:nvPr>
        </p:nvSpPr>
        <p:spPr>
          <a:xfrm>
            <a:off x="301752" y="6410848"/>
            <a:ext cx="3584448" cy="365760"/>
          </a:xfrm>
        </p:spPr>
        <p:txBody>
          <a:bodyPr/>
          <a:lstStyle/>
          <a:p>
            <a:r>
              <a:rPr lang="en-GB" smtClean="0"/>
              <a:t>University Library - Vision for 2020                                                                                         Pardubice, September 2012</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September 2012</a:t>
            </a:r>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GB" smtClean="0"/>
              <a:t>University Library - Vision for 2020                                                                                         Pardubice, September 2012</a:t>
            </a:r>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360BC75-2688-436D-B63B-CFD983DF3D60}"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12.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www.bl.uk/news/pdf/googlegen.pdf"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9.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0.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1.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2.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3.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4.xml"/><Relationship Id="rId7" Type="http://schemas.openxmlformats.org/officeDocument/2006/relationships/diagramColors" Target="../diagrams/colors12.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notesSlide" Target="../notesSlides/notesSlide27.xml"/><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8.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notesSlide" Target="../notesSlides/notesSlide29.xml"/><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notesSlide" Target="../notesSlides/notesSlide31.xml"/><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34.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tags" Target="../tags/tag24.xml"/><Relationship Id="rId7" Type="http://schemas.openxmlformats.org/officeDocument/2006/relationships/diagramLayout" Target="../diagrams/layout21.xml"/><Relationship Id="rId2" Type="http://schemas.openxmlformats.org/officeDocument/2006/relationships/audio" Target="file:///C:\Users\Derek.Law\Documents\HSTPresentationDerekLaw\HST%20v6t%200356.wav" TargetMode="External"/><Relationship Id="rId1" Type="http://schemas.openxmlformats.org/officeDocument/2006/relationships/tags" Target="../tags/tag23.xml"/><Relationship Id="rId6" Type="http://schemas.openxmlformats.org/officeDocument/2006/relationships/diagramData" Target="../diagrams/data21.xml"/><Relationship Id="rId11" Type="http://schemas.openxmlformats.org/officeDocument/2006/relationships/image" Target="../media/image23.png"/><Relationship Id="rId5" Type="http://schemas.openxmlformats.org/officeDocument/2006/relationships/notesSlide" Target="../notesSlides/notesSlide35.xml"/><Relationship Id="rId10" Type="http://schemas.microsoft.com/office/2007/relationships/diagramDrawing" Target="../diagrams/drawing21.xml"/><Relationship Id="rId4" Type="http://schemas.openxmlformats.org/officeDocument/2006/relationships/slideLayout" Target="../slideLayouts/slideLayout2.xml"/><Relationship Id="rId9" Type="http://schemas.openxmlformats.org/officeDocument/2006/relationships/diagramColors" Target="../diagrams/colors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37.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notesSlide" Target="../notesSlides/notesSlide39.xml"/><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40.xml"/><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1.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41.xml"/><Relationship Id="rId7" Type="http://schemas.openxmlformats.org/officeDocument/2006/relationships/diagramColors" Target="../diagrams/colors26.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573016"/>
            <a:ext cx="6400800" cy="1752600"/>
          </a:xfrm>
        </p:spPr>
        <p:txBody>
          <a:bodyPr/>
          <a:lstStyle/>
          <a:p>
            <a:r>
              <a:rPr lang="en-GB" dirty="0" smtClean="0"/>
              <a:t>Professor Emeritus Derek Law,</a:t>
            </a:r>
          </a:p>
          <a:p>
            <a:r>
              <a:rPr lang="en-GB" dirty="0" smtClean="0"/>
              <a:t>University of Strathclyde</a:t>
            </a:r>
            <a:endParaRPr lang="en-GB" dirty="0"/>
          </a:p>
        </p:txBody>
      </p:sp>
      <p:sp>
        <p:nvSpPr>
          <p:cNvPr id="2" name="Title 1"/>
          <p:cNvSpPr>
            <a:spLocks noGrp="1"/>
          </p:cNvSpPr>
          <p:nvPr>
            <p:ph type="ctrTitle"/>
          </p:nvPr>
        </p:nvSpPr>
        <p:spPr/>
        <p:txBody>
          <a:bodyPr/>
          <a:lstStyle/>
          <a:p>
            <a:r>
              <a:rPr lang="en-GB" dirty="0"/>
              <a:t>Libraries: Doorway to the past and key to the future</a:t>
            </a:r>
          </a:p>
        </p:txBody>
      </p:sp>
      <p:sp>
        <p:nvSpPr>
          <p:cNvPr id="4" name="Footer Placeholder 3"/>
          <p:cNvSpPr>
            <a:spLocks noGrp="1"/>
          </p:cNvSpPr>
          <p:nvPr>
            <p:ph type="ftr" sz="quarter" idx="11"/>
          </p:nvPr>
        </p:nvSpPr>
        <p:spPr>
          <a:xfrm>
            <a:off x="755576" y="6381328"/>
            <a:ext cx="8064896" cy="365760"/>
          </a:xfrm>
        </p:spPr>
        <p:txBody>
          <a:bodyPr/>
          <a:lstStyle/>
          <a:p>
            <a:r>
              <a:rPr lang="en-GB" dirty="0" smtClean="0"/>
              <a:t>University Library - Vision for 2020                                                                                         Pardubice, September 2012</a:t>
            </a:r>
            <a:endParaRPr lang="en-GB" dirty="0"/>
          </a:p>
        </p:txBody>
      </p:sp>
      <p:sp>
        <p:nvSpPr>
          <p:cNvPr id="5" name="Slide Number Placeholder 4"/>
          <p:cNvSpPr>
            <a:spLocks noGrp="1"/>
          </p:cNvSpPr>
          <p:nvPr>
            <p:ph type="sldNum" sz="quarter" idx="12"/>
          </p:nvPr>
        </p:nvSpPr>
        <p:spPr/>
        <p:txBody>
          <a:bodyPr/>
          <a:lstStyle/>
          <a:p>
            <a:fld id="{6360BC75-2688-436D-B63B-CFD983DF3D60}" type="slidenum">
              <a:rPr lang="en-GB" smtClean="0"/>
              <a:t>1</a:t>
            </a:fld>
            <a:endParaRPr lang="en-GB"/>
          </a:p>
        </p:txBody>
      </p:sp>
    </p:spTree>
    <p:extLst>
      <p:ext uri="{BB962C8B-B14F-4D97-AF65-F5344CB8AC3E}">
        <p14:creationId xmlns:p14="http://schemas.microsoft.com/office/powerpoint/2010/main" val="63260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GB" dirty="0" smtClean="0"/>
              <a:t>The NEXT BIG THING</a:t>
            </a:r>
            <a:endParaRPr lang="en-GB" dirty="0"/>
          </a:p>
        </p:txBody>
      </p:sp>
      <p:sp>
        <p:nvSpPr>
          <p:cNvPr id="5" name="Text Placeholder 4"/>
          <p:cNvSpPr>
            <a:spLocks noGrp="1"/>
          </p:cNvSpPr>
          <p:nvPr>
            <p:ph type="body" sz="half" idx="3"/>
          </p:nvPr>
        </p:nvSpPr>
        <p:spPr>
          <a:xfrm>
            <a:off x="4860032" y="1556792"/>
            <a:ext cx="4041775" cy="729207"/>
          </a:xfrm>
        </p:spPr>
        <p:txBody>
          <a:bodyPr>
            <a:normAutofit/>
          </a:bodyPr>
          <a:lstStyle/>
          <a:p>
            <a:r>
              <a:rPr lang="en-GB" dirty="0"/>
              <a:t>But it’s all information</a:t>
            </a:r>
          </a:p>
        </p:txBody>
      </p:sp>
      <p:pic>
        <p:nvPicPr>
          <p:cNvPr id="2050" name="Picture 2"/>
          <p:cNvPicPr>
            <a:picLocks noGrp="1" noChangeAspect="1" noChangeArrowheads="1"/>
          </p:cNvPicPr>
          <p:nvPr>
            <p:ph sz="quarter" idx="2"/>
          </p:nvPr>
        </p:nvPicPr>
        <p:blipFill>
          <a:blip r:embed="rId3" cstate="print"/>
          <a:stretch>
            <a:fillRect/>
          </a:stretch>
        </p:blipFill>
        <p:spPr bwMode="auto">
          <a:xfrm>
            <a:off x="107504" y="2276872"/>
            <a:ext cx="4455304" cy="3467522"/>
          </a:xfrm>
          <a:prstGeom prst="rect">
            <a:avLst/>
          </a:prstGeom>
          <a:noFill/>
          <a:ln w="9525">
            <a:noFill/>
            <a:miter lim="800000"/>
            <a:headEnd/>
            <a:tailEnd/>
          </a:ln>
        </p:spPr>
      </p:pic>
      <p:sp>
        <p:nvSpPr>
          <p:cNvPr id="6" name="Content Placeholder 5"/>
          <p:cNvSpPr>
            <a:spLocks noGrp="1"/>
          </p:cNvSpPr>
          <p:nvPr>
            <p:ph sz="quarter" idx="4"/>
          </p:nvPr>
        </p:nvSpPr>
        <p:spPr/>
        <p:txBody>
          <a:bodyPr/>
          <a:lstStyle/>
          <a:p>
            <a:r>
              <a:rPr lang="en-GB" dirty="0"/>
              <a:t>Large scale data sets from science</a:t>
            </a:r>
          </a:p>
          <a:p>
            <a:r>
              <a:rPr lang="en-GB" dirty="0"/>
              <a:t>Noisy text sets from humanities</a:t>
            </a:r>
          </a:p>
          <a:p>
            <a:r>
              <a:rPr lang="en-GB" dirty="0"/>
              <a:t>Integration of access to audio, video, images and text</a:t>
            </a:r>
          </a:p>
          <a:p>
            <a:r>
              <a:rPr lang="en-GB" dirty="0"/>
              <a:t>3D representation</a:t>
            </a:r>
          </a:p>
        </p:txBody>
      </p:sp>
      <p:sp>
        <p:nvSpPr>
          <p:cNvPr id="2" name="Title 1"/>
          <p:cNvSpPr>
            <a:spLocks noGrp="1"/>
          </p:cNvSpPr>
          <p:nvPr>
            <p:ph type="title"/>
          </p:nvPr>
        </p:nvSpPr>
        <p:spPr/>
        <p:txBody>
          <a:bodyPr/>
          <a:lstStyle/>
          <a:p>
            <a:r>
              <a:rPr lang="en-GB" dirty="0" smtClean="0">
                <a:solidFill>
                  <a:srgbClr val="FFC000"/>
                </a:solidFill>
              </a:rPr>
              <a:t>Data mining </a:t>
            </a:r>
            <a:endParaRPr lang="en-GB" dirty="0">
              <a:solidFill>
                <a:srgbClr val="FFC000"/>
              </a:solidFill>
            </a:endParaRPr>
          </a:p>
        </p:txBody>
      </p:sp>
      <p:sp>
        <p:nvSpPr>
          <p:cNvPr id="9" name="Footer Placeholder 8"/>
          <p:cNvSpPr>
            <a:spLocks noGrp="1"/>
          </p:cNvSpPr>
          <p:nvPr>
            <p:ph type="ftr" sz="quarter" idx="11"/>
          </p:nvPr>
        </p:nvSpPr>
        <p:spPr>
          <a:xfrm>
            <a:off x="304800" y="6409944"/>
            <a:ext cx="8515672" cy="365760"/>
          </a:xfrm>
        </p:spPr>
        <p:txBody>
          <a:bodyPr/>
          <a:lstStyle/>
          <a:p>
            <a:r>
              <a:rPr lang="en-GB" dirty="0" smtClean="0"/>
              <a:t>University Library - Vision for 2020                                                                                         Pardubice, September 2012</a:t>
            </a:r>
            <a:endParaRPr lang="en-GB" dirty="0"/>
          </a:p>
        </p:txBody>
      </p:sp>
      <p:sp>
        <p:nvSpPr>
          <p:cNvPr id="10" name="Slide Number Placeholder 9"/>
          <p:cNvSpPr>
            <a:spLocks noGrp="1"/>
          </p:cNvSpPr>
          <p:nvPr>
            <p:ph type="sldNum" sz="quarter" idx="12"/>
          </p:nvPr>
        </p:nvSpPr>
        <p:spPr/>
        <p:txBody>
          <a:bodyPr/>
          <a:lstStyle/>
          <a:p>
            <a:fld id="{6360BC75-2688-436D-B63B-CFD983DF3D60}" type="slidenum">
              <a:rPr lang="en-GB" smtClean="0"/>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0200" y="260648"/>
            <a:ext cx="8534400" cy="758952"/>
          </a:xfrm>
        </p:spPr>
        <p:txBody>
          <a:bodyPr/>
          <a:lstStyle/>
          <a:p>
            <a:r>
              <a:rPr lang="en-GB" dirty="0" smtClean="0">
                <a:solidFill>
                  <a:srgbClr val="FF0066"/>
                </a:solidFill>
                <a:latin typeface="Verdana" pitchFamily="34" charset="0"/>
              </a:rPr>
              <a:t>Collaborative research</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16153"/>
              </p:ext>
            </p:extLst>
          </p:nvPr>
        </p:nvGraphicFramePr>
        <p:xfrm>
          <a:off x="482600" y="1464594"/>
          <a:ext cx="82296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11</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4100"/>
    </mc:Choice>
    <mc:Fallback xmlns="">
      <p:transition spd="slow" advTm="741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dirty="0" smtClean="0">
                <a:solidFill>
                  <a:srgbClr val="FF0066"/>
                </a:solidFill>
                <a:latin typeface="+mn-lt"/>
              </a:rPr>
              <a:t>Forms of e-content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71808493"/>
              </p:ext>
            </p:extLst>
          </p:nvPr>
        </p:nvGraphicFramePr>
        <p:xfrm>
          <a:off x="251520" y="1320800"/>
          <a:ext cx="4535488"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582203383"/>
              </p:ext>
            </p:extLst>
          </p:nvPr>
        </p:nvGraphicFramePr>
        <p:xfrm>
          <a:off x="4859923" y="1320800"/>
          <a:ext cx="4140200" cy="5257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Footer Placeholder 7"/>
          <p:cNvSpPr>
            <a:spLocks noGrp="1"/>
          </p:cNvSpPr>
          <p:nvPr>
            <p:ph type="ftr" sz="quarter" idx="11"/>
          </p:nvPr>
        </p:nvSpPr>
        <p:spPr>
          <a:xfrm>
            <a:off x="251520" y="6484643"/>
            <a:ext cx="8731696"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12</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5680"/>
    </mc:Choice>
    <mc:Fallback xmlns="">
      <p:transition spd="slow" advTm="85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51DF7BA-15FA-4A75-A3FC-384411E69BE5}"/>
                                            </p:graphicEl>
                                          </p:spTgt>
                                        </p:tgtEl>
                                        <p:attrNameLst>
                                          <p:attrName>style.visibility</p:attrName>
                                        </p:attrNameLst>
                                      </p:cBhvr>
                                      <p:to>
                                        <p:strVal val="visible"/>
                                      </p:to>
                                    </p:set>
                                    <p:animEffect transition="in" filter="fade">
                                      <p:cBhvr>
                                        <p:cTn id="7" dur="2000"/>
                                        <p:tgtEl>
                                          <p:spTgt spid="5">
                                            <p:graphicEl>
                                              <a:dgm id="{251DF7BA-15FA-4A75-A3FC-384411E69B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10CDD59-6272-48CF-ADBF-7044E9453E11}"/>
                                            </p:graphicEl>
                                          </p:spTgt>
                                        </p:tgtEl>
                                        <p:attrNameLst>
                                          <p:attrName>style.visibility</p:attrName>
                                        </p:attrNameLst>
                                      </p:cBhvr>
                                      <p:to>
                                        <p:strVal val="visible"/>
                                      </p:to>
                                    </p:set>
                                    <p:animEffect transition="in" filter="fade">
                                      <p:cBhvr>
                                        <p:cTn id="12" dur="2000"/>
                                        <p:tgtEl>
                                          <p:spTgt spid="5">
                                            <p:graphicEl>
                                              <a:dgm id="{510CDD59-6272-48CF-ADBF-7044E9453E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BD4F4E6-B211-4B5B-9B94-A34D31633575}"/>
                                            </p:graphicEl>
                                          </p:spTgt>
                                        </p:tgtEl>
                                        <p:attrNameLst>
                                          <p:attrName>style.visibility</p:attrName>
                                        </p:attrNameLst>
                                      </p:cBhvr>
                                      <p:to>
                                        <p:strVal val="visible"/>
                                      </p:to>
                                    </p:set>
                                    <p:animEffect transition="in" filter="fade">
                                      <p:cBhvr>
                                        <p:cTn id="17" dur="2000"/>
                                        <p:tgtEl>
                                          <p:spTgt spid="5">
                                            <p:graphicEl>
                                              <a:dgm id="{FBD4F4E6-B211-4B5B-9B94-A34D3163357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2655168-9B11-4597-B0B9-EDEC2F6666AD}"/>
                                            </p:graphicEl>
                                          </p:spTgt>
                                        </p:tgtEl>
                                        <p:attrNameLst>
                                          <p:attrName>style.visibility</p:attrName>
                                        </p:attrNameLst>
                                      </p:cBhvr>
                                      <p:to>
                                        <p:strVal val="visible"/>
                                      </p:to>
                                    </p:set>
                                    <p:animEffect transition="in" filter="fade">
                                      <p:cBhvr>
                                        <p:cTn id="22" dur="2000"/>
                                        <p:tgtEl>
                                          <p:spTgt spid="5">
                                            <p:graphicEl>
                                              <a:dgm id="{02655168-9B11-4597-B0B9-EDEC2F6666A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287D3845-5F21-429B-B146-D0046ECAE213}"/>
                                            </p:graphicEl>
                                          </p:spTgt>
                                        </p:tgtEl>
                                        <p:attrNameLst>
                                          <p:attrName>style.visibility</p:attrName>
                                        </p:attrNameLst>
                                      </p:cBhvr>
                                      <p:to>
                                        <p:strVal val="visible"/>
                                      </p:to>
                                    </p:set>
                                    <p:animEffect transition="in" filter="fade">
                                      <p:cBhvr>
                                        <p:cTn id="27" dur="2000"/>
                                        <p:tgtEl>
                                          <p:spTgt spid="5">
                                            <p:graphicEl>
                                              <a:dgm id="{287D3845-5F21-429B-B146-D0046ECAE21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CEE865C-D2FE-47C9-AD51-127E51B32C7E}"/>
                                            </p:graphicEl>
                                          </p:spTgt>
                                        </p:tgtEl>
                                        <p:attrNameLst>
                                          <p:attrName>style.visibility</p:attrName>
                                        </p:attrNameLst>
                                      </p:cBhvr>
                                      <p:to>
                                        <p:strVal val="visible"/>
                                      </p:to>
                                    </p:set>
                                    <p:animEffect transition="in" filter="fade">
                                      <p:cBhvr>
                                        <p:cTn id="32" dur="2000"/>
                                        <p:tgtEl>
                                          <p:spTgt spid="5">
                                            <p:graphicEl>
                                              <a:dgm id="{BCEE865C-D2FE-47C9-AD51-127E51B32C7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E680997-0C6A-428A-A59A-B9688C0FE1A9}"/>
                                            </p:graphicEl>
                                          </p:spTgt>
                                        </p:tgtEl>
                                        <p:attrNameLst>
                                          <p:attrName>style.visibility</p:attrName>
                                        </p:attrNameLst>
                                      </p:cBhvr>
                                      <p:to>
                                        <p:strVal val="visible"/>
                                      </p:to>
                                    </p:set>
                                    <p:animEffect transition="in" filter="fade">
                                      <p:cBhvr>
                                        <p:cTn id="37" dur="2000"/>
                                        <p:tgtEl>
                                          <p:spTgt spid="5">
                                            <p:graphicEl>
                                              <a:dgm id="{0E680997-0C6A-428A-A59A-B9688C0FE1A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6D6E3D2-1D77-4488-B43E-01A496583741}"/>
                                            </p:graphicEl>
                                          </p:spTgt>
                                        </p:tgtEl>
                                        <p:attrNameLst>
                                          <p:attrName>style.visibility</p:attrName>
                                        </p:attrNameLst>
                                      </p:cBhvr>
                                      <p:to>
                                        <p:strVal val="visible"/>
                                      </p:to>
                                    </p:set>
                                    <p:animEffect transition="in" filter="fade">
                                      <p:cBhvr>
                                        <p:cTn id="42" dur="2000"/>
                                        <p:tgtEl>
                                          <p:spTgt spid="5">
                                            <p:graphicEl>
                                              <a:dgm id="{26D6E3D2-1D77-4488-B43E-01A49658374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D567BA1C-78F7-47EB-A3AC-6667C7D32AA2}"/>
                                            </p:graphicEl>
                                          </p:spTgt>
                                        </p:tgtEl>
                                        <p:attrNameLst>
                                          <p:attrName>style.visibility</p:attrName>
                                        </p:attrNameLst>
                                      </p:cBhvr>
                                      <p:to>
                                        <p:strVal val="visible"/>
                                      </p:to>
                                    </p:set>
                                    <p:animEffect transition="in" filter="fade">
                                      <p:cBhvr>
                                        <p:cTn id="47" dur="2000"/>
                                        <p:tgtEl>
                                          <p:spTgt spid="5">
                                            <p:graphicEl>
                                              <a:dgm id="{D567BA1C-78F7-47EB-A3AC-6667C7D32AA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D6E3799E-9111-41B8-B915-1A39ED90831B}"/>
                                            </p:graphicEl>
                                          </p:spTgt>
                                        </p:tgtEl>
                                        <p:attrNameLst>
                                          <p:attrName>style.visibility</p:attrName>
                                        </p:attrNameLst>
                                      </p:cBhvr>
                                      <p:to>
                                        <p:strVal val="visible"/>
                                      </p:to>
                                    </p:set>
                                    <p:animEffect transition="in" filter="fade">
                                      <p:cBhvr>
                                        <p:cTn id="52" dur="2000"/>
                                        <p:tgtEl>
                                          <p:spTgt spid="5">
                                            <p:graphicEl>
                                              <a:dgm id="{D6E3799E-9111-41B8-B915-1A39ED90831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C92649A7-8E3B-4C18-B16C-F6FAB64D091D}"/>
                                            </p:graphicEl>
                                          </p:spTgt>
                                        </p:tgtEl>
                                        <p:attrNameLst>
                                          <p:attrName>style.visibility</p:attrName>
                                        </p:attrNameLst>
                                      </p:cBhvr>
                                      <p:to>
                                        <p:strVal val="visible"/>
                                      </p:to>
                                    </p:set>
                                    <p:animEffect transition="in" filter="fade">
                                      <p:cBhvr>
                                        <p:cTn id="57" dur="2000"/>
                                        <p:tgtEl>
                                          <p:spTgt spid="6">
                                            <p:graphicEl>
                                              <a:dgm id="{C92649A7-8E3B-4C18-B16C-F6FAB64D091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graphicEl>
                                              <a:dgm id="{3DC6A94D-51DF-474B-A662-33FD07B59BE8}"/>
                                            </p:graphicEl>
                                          </p:spTgt>
                                        </p:tgtEl>
                                        <p:attrNameLst>
                                          <p:attrName>style.visibility</p:attrName>
                                        </p:attrNameLst>
                                      </p:cBhvr>
                                      <p:to>
                                        <p:strVal val="visible"/>
                                      </p:to>
                                    </p:set>
                                    <p:animEffect transition="in" filter="fade">
                                      <p:cBhvr>
                                        <p:cTn id="62" dur="2000"/>
                                        <p:tgtEl>
                                          <p:spTgt spid="6">
                                            <p:graphicEl>
                                              <a:dgm id="{3DC6A94D-51DF-474B-A662-33FD07B59BE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graphicEl>
                                              <a:dgm id="{2E0D2312-0223-4684-A024-FFF47804F9D8}"/>
                                            </p:graphicEl>
                                          </p:spTgt>
                                        </p:tgtEl>
                                        <p:attrNameLst>
                                          <p:attrName>style.visibility</p:attrName>
                                        </p:attrNameLst>
                                      </p:cBhvr>
                                      <p:to>
                                        <p:strVal val="visible"/>
                                      </p:to>
                                    </p:set>
                                    <p:animEffect transition="in" filter="fade">
                                      <p:cBhvr>
                                        <p:cTn id="67" dur="2000"/>
                                        <p:tgtEl>
                                          <p:spTgt spid="6">
                                            <p:graphicEl>
                                              <a:dgm id="{2E0D2312-0223-4684-A024-FFF47804F9D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graphicEl>
                                              <a:dgm id="{984DEB11-CBD4-4E6C-B3E5-231FE7D30C48}"/>
                                            </p:graphicEl>
                                          </p:spTgt>
                                        </p:tgtEl>
                                        <p:attrNameLst>
                                          <p:attrName>style.visibility</p:attrName>
                                        </p:attrNameLst>
                                      </p:cBhvr>
                                      <p:to>
                                        <p:strVal val="visible"/>
                                      </p:to>
                                    </p:set>
                                    <p:animEffect transition="in" filter="fade">
                                      <p:cBhvr>
                                        <p:cTn id="72" dur="2000"/>
                                        <p:tgtEl>
                                          <p:spTgt spid="6">
                                            <p:graphicEl>
                                              <a:dgm id="{984DEB11-CBD4-4E6C-B3E5-231FE7D30C4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graphicEl>
                                              <a:dgm id="{C9950C75-B4AF-4266-8ED2-BAB218DB784C}"/>
                                            </p:graphicEl>
                                          </p:spTgt>
                                        </p:tgtEl>
                                        <p:attrNameLst>
                                          <p:attrName>style.visibility</p:attrName>
                                        </p:attrNameLst>
                                      </p:cBhvr>
                                      <p:to>
                                        <p:strVal val="visible"/>
                                      </p:to>
                                    </p:set>
                                    <p:animEffect transition="in" filter="fade">
                                      <p:cBhvr>
                                        <p:cTn id="77" dur="2000"/>
                                        <p:tgtEl>
                                          <p:spTgt spid="6">
                                            <p:graphicEl>
                                              <a:dgm id="{C9950C75-B4AF-4266-8ED2-BAB218DB78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graphicEl>
                                              <a:dgm id="{1C66B824-CCA6-44CF-848B-53AF1CF3E55F}"/>
                                            </p:graphicEl>
                                          </p:spTgt>
                                        </p:tgtEl>
                                        <p:attrNameLst>
                                          <p:attrName>style.visibility</p:attrName>
                                        </p:attrNameLst>
                                      </p:cBhvr>
                                      <p:to>
                                        <p:strVal val="visible"/>
                                      </p:to>
                                    </p:set>
                                    <p:animEffect transition="in" filter="fade">
                                      <p:cBhvr>
                                        <p:cTn id="82" dur="2000"/>
                                        <p:tgtEl>
                                          <p:spTgt spid="6">
                                            <p:graphicEl>
                                              <a:dgm id="{1C66B824-CCA6-44CF-848B-53AF1CF3E55F}"/>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graphicEl>
                                              <a:dgm id="{0AE67C4D-E96E-4373-A606-2E3A389DB10A}"/>
                                            </p:graphicEl>
                                          </p:spTgt>
                                        </p:tgtEl>
                                        <p:attrNameLst>
                                          <p:attrName>style.visibility</p:attrName>
                                        </p:attrNameLst>
                                      </p:cBhvr>
                                      <p:to>
                                        <p:strVal val="visible"/>
                                      </p:to>
                                    </p:set>
                                    <p:animEffect transition="in" filter="fade">
                                      <p:cBhvr>
                                        <p:cTn id="87" dur="2000"/>
                                        <p:tgtEl>
                                          <p:spTgt spid="6">
                                            <p:graphicEl>
                                              <a:dgm id="{0AE67C4D-E96E-4373-A606-2E3A389DB10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graphicEl>
                                              <a:dgm id="{F5338790-28D2-44C9-8C4B-9D40953193A1}"/>
                                            </p:graphicEl>
                                          </p:spTgt>
                                        </p:tgtEl>
                                        <p:attrNameLst>
                                          <p:attrName>style.visibility</p:attrName>
                                        </p:attrNameLst>
                                      </p:cBhvr>
                                      <p:to>
                                        <p:strVal val="visible"/>
                                      </p:to>
                                    </p:set>
                                    <p:animEffect transition="in" filter="fade">
                                      <p:cBhvr>
                                        <p:cTn id="92" dur="2000"/>
                                        <p:tgtEl>
                                          <p:spTgt spid="6">
                                            <p:graphicEl>
                                              <a:dgm id="{F5338790-28D2-44C9-8C4B-9D40953193A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graphicEl>
                                              <a:dgm id="{C770F1B2-5A34-428D-95C6-E8C1F0175E99}"/>
                                            </p:graphicEl>
                                          </p:spTgt>
                                        </p:tgtEl>
                                        <p:attrNameLst>
                                          <p:attrName>style.visibility</p:attrName>
                                        </p:attrNameLst>
                                      </p:cBhvr>
                                      <p:to>
                                        <p:strVal val="visible"/>
                                      </p:to>
                                    </p:set>
                                    <p:animEffect transition="in" filter="fade">
                                      <p:cBhvr>
                                        <p:cTn id="97" dur="2000"/>
                                        <p:tgtEl>
                                          <p:spTgt spid="6">
                                            <p:graphicEl>
                                              <a:dgm id="{C770F1B2-5A34-428D-95C6-E8C1F0175E99}"/>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graphicEl>
                                              <a:dgm id="{2362D85C-784D-415B-997F-37229AE195DD}"/>
                                            </p:graphicEl>
                                          </p:spTgt>
                                        </p:tgtEl>
                                        <p:attrNameLst>
                                          <p:attrName>style.visibility</p:attrName>
                                        </p:attrNameLst>
                                      </p:cBhvr>
                                      <p:to>
                                        <p:strVal val="visible"/>
                                      </p:to>
                                    </p:set>
                                    <p:animEffect transition="in" filter="fade">
                                      <p:cBhvr>
                                        <p:cTn id="102" dur="2000"/>
                                        <p:tgtEl>
                                          <p:spTgt spid="6">
                                            <p:graphicEl>
                                              <a:dgm id="{2362D85C-784D-415B-997F-37229AE195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Ten </a:t>
            </a:r>
            <a:r>
              <a:rPr lang="en-GB" b="1" dirty="0">
                <a:solidFill>
                  <a:srgbClr val="FF0000"/>
                </a:solidFill>
              </a:rPr>
              <a:t>W</a:t>
            </a:r>
            <a:r>
              <a:rPr lang="en-GB" b="1" dirty="0" smtClean="0">
                <a:solidFill>
                  <a:srgbClr val="FF0000"/>
                </a:solidFill>
              </a:rPr>
              <a:t>ord Wiki</a:t>
            </a:r>
            <a:endParaRPr lang="en-GB" b="1" dirty="0">
              <a:solidFill>
                <a:srgbClr val="FF0000"/>
              </a:solidFill>
            </a:endParaRPr>
          </a:p>
        </p:txBody>
      </p:sp>
      <p:sp>
        <p:nvSpPr>
          <p:cNvPr id="3" name="Footer Placeholder 2"/>
          <p:cNvSpPr>
            <a:spLocks noGrp="1"/>
          </p:cNvSpPr>
          <p:nvPr>
            <p:ph type="ftr" sz="quarter" idx="11"/>
          </p:nvPr>
        </p:nvSpPr>
        <p:spPr>
          <a:xfrm>
            <a:off x="304800" y="6410848"/>
            <a:ext cx="8659688" cy="365760"/>
          </a:xfrm>
        </p:spPr>
        <p:txBody>
          <a:bodyPr/>
          <a:lstStyle/>
          <a:p>
            <a:r>
              <a:rPr lang="en-GB" smtClean="0"/>
              <a:t>University Library - Vision for 2020                                                                                         Pardubice, September 2012</a:t>
            </a:r>
            <a:endParaRPr lang="en-GB"/>
          </a:p>
        </p:txBody>
      </p:sp>
      <p:sp>
        <p:nvSpPr>
          <p:cNvPr id="4" name="Slide Number Placeholder 3"/>
          <p:cNvSpPr>
            <a:spLocks noGrp="1"/>
          </p:cNvSpPr>
          <p:nvPr>
            <p:ph type="sldNum" sz="quarter" idx="12"/>
          </p:nvPr>
        </p:nvSpPr>
        <p:spPr/>
        <p:txBody>
          <a:bodyPr/>
          <a:lstStyle/>
          <a:p>
            <a:fld id="{6360BC75-2688-436D-B63B-CFD983DF3D60}" type="slidenum">
              <a:rPr lang="en-GB" smtClean="0"/>
              <a:t>13</a:t>
            </a:fld>
            <a:endParaRPr lang="en-GB"/>
          </a:p>
        </p:txBody>
      </p:sp>
      <p:sp>
        <p:nvSpPr>
          <p:cNvPr id="5" name="Content Placeholder 4"/>
          <p:cNvSpPr>
            <a:spLocks noGrp="1"/>
          </p:cNvSpPr>
          <p:nvPr>
            <p:ph sz="quarter" idx="1"/>
          </p:nvPr>
        </p:nvSpPr>
        <p:spPr>
          <a:xfrm>
            <a:off x="179512" y="1527048"/>
            <a:ext cx="8784976" cy="4572000"/>
          </a:xfrm>
        </p:spPr>
        <p:txBody>
          <a:bodyPr>
            <a:normAutofit/>
          </a:bodyPr>
          <a:lstStyle/>
          <a:p>
            <a:endParaRPr lang="en-GB" b="1" dirty="0" smtClean="0"/>
          </a:p>
          <a:p>
            <a:endParaRPr lang="en-GB" b="1" dirty="0"/>
          </a:p>
          <a:p>
            <a:r>
              <a:rPr lang="en-GB" b="1" dirty="0" smtClean="0"/>
              <a:t>Librarian</a:t>
            </a:r>
            <a:r>
              <a:rPr lang="en-GB" dirty="0"/>
              <a:t>: Superhero who can find anything. Penchant for cats and cardigans.</a:t>
            </a:r>
          </a:p>
          <a:p>
            <a:r>
              <a:rPr lang="en-GB" b="1" dirty="0"/>
              <a:t>Prague: </a:t>
            </a:r>
            <a:r>
              <a:rPr lang="en-GB" dirty="0"/>
              <a:t>The heart of Europe, beset by tourists, no cheap taxis.</a:t>
            </a:r>
          </a:p>
          <a:p>
            <a:r>
              <a:rPr lang="en-GB" b="1" dirty="0"/>
              <a:t>China: </a:t>
            </a:r>
            <a:r>
              <a:rPr lang="en-GB" dirty="0"/>
              <a:t>Most populous country on Earth. Communist place with tasty food.</a:t>
            </a:r>
          </a:p>
          <a:p>
            <a:endParaRPr lang="en-GB" dirty="0"/>
          </a:p>
        </p:txBody>
      </p:sp>
    </p:spTree>
    <p:extLst>
      <p:ext uri="{BB962C8B-B14F-4D97-AF65-F5344CB8AC3E}">
        <p14:creationId xmlns:p14="http://schemas.microsoft.com/office/powerpoint/2010/main" val="32812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8408"/>
          </a:xfrm>
        </p:spPr>
        <p:txBody>
          <a:bodyPr>
            <a:normAutofit fontScale="90000"/>
          </a:bodyPr>
          <a:lstStyle/>
          <a:p>
            <a:r>
              <a:rPr lang="en-GB" sz="4000" dirty="0">
                <a:solidFill>
                  <a:srgbClr val="FFC000"/>
                </a:solidFill>
              </a:rPr>
              <a:t>“</a:t>
            </a:r>
            <a:r>
              <a:rPr lang="en-GB" sz="4000" dirty="0" err="1">
                <a:solidFill>
                  <a:srgbClr val="FFC000"/>
                </a:solidFill>
              </a:rPr>
              <a:t>Climategate</a:t>
            </a:r>
            <a:r>
              <a:rPr lang="en-GB" sz="4000" dirty="0">
                <a:solidFill>
                  <a:srgbClr val="FFC000"/>
                </a:solidFill>
              </a:rPr>
              <a:t>: University of East Anglia </a:t>
            </a:r>
            <a:r>
              <a:rPr lang="en-GB" sz="4000" dirty="0" smtClean="0">
                <a:solidFill>
                  <a:srgbClr val="FFC000"/>
                </a:solidFill>
              </a:rPr>
              <a:t> U-turn </a:t>
            </a:r>
            <a:r>
              <a:rPr lang="en-GB" sz="4000" dirty="0">
                <a:solidFill>
                  <a:srgbClr val="FFC000"/>
                </a:solidFill>
              </a:rPr>
              <a:t>in climate change row”</a:t>
            </a:r>
          </a:p>
        </p:txBody>
      </p:sp>
      <p:sp>
        <p:nvSpPr>
          <p:cNvPr id="3" name="Content Placeholder 2"/>
          <p:cNvSpPr>
            <a:spLocks noGrp="1"/>
          </p:cNvSpPr>
          <p:nvPr>
            <p:ph sz="half" idx="1"/>
          </p:nvPr>
        </p:nvSpPr>
        <p:spPr/>
        <p:txBody>
          <a:bodyPr>
            <a:normAutofit/>
          </a:bodyPr>
          <a:lstStyle/>
          <a:p>
            <a:endParaRPr lang="en-GB" dirty="0"/>
          </a:p>
        </p:txBody>
      </p:sp>
      <p:sp>
        <p:nvSpPr>
          <p:cNvPr id="4" name="Content Placeholder 3"/>
          <p:cNvSpPr>
            <a:spLocks noGrp="1"/>
          </p:cNvSpPr>
          <p:nvPr>
            <p:ph sz="half" idx="2"/>
          </p:nvPr>
        </p:nvSpPr>
        <p:spPr>
          <a:xfrm>
            <a:off x="4788024" y="1628800"/>
            <a:ext cx="4038600" cy="4681728"/>
          </a:xfrm>
        </p:spPr>
        <p:txBody>
          <a:bodyPr>
            <a:normAutofit/>
          </a:bodyPr>
          <a:lstStyle/>
          <a:p>
            <a:r>
              <a:rPr lang="en-GB" dirty="0"/>
              <a:t>Climate change email scandal shames the university and requires </a:t>
            </a:r>
            <a:r>
              <a:rPr lang="en-GB" dirty="0" smtClean="0"/>
              <a:t>resignations. (</a:t>
            </a:r>
            <a:r>
              <a:rPr lang="en-GB" i="1" dirty="0" smtClean="0"/>
              <a:t>The Guardian</a:t>
            </a:r>
            <a:r>
              <a:rPr lang="en-GB" dirty="0" smtClean="0"/>
              <a:t>)</a:t>
            </a:r>
          </a:p>
          <a:p>
            <a:r>
              <a:rPr lang="en-GB" dirty="0"/>
              <a:t>Climate change: this is the worst scientific scandal of our </a:t>
            </a:r>
            <a:r>
              <a:rPr lang="en-GB" dirty="0" smtClean="0"/>
              <a:t>generation. (</a:t>
            </a:r>
            <a:r>
              <a:rPr lang="en-GB" i="1" dirty="0" smtClean="0"/>
              <a:t>The Telegraph</a:t>
            </a:r>
            <a:r>
              <a:rPr lang="en-GB" dirty="0" smtClean="0"/>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4189950" cy="463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14</a:t>
            </a:fld>
            <a:endParaRPr lang="en-GB"/>
          </a:p>
        </p:txBody>
      </p:sp>
    </p:spTree>
    <p:extLst>
      <p:ext uri="{BB962C8B-B14F-4D97-AF65-F5344CB8AC3E}">
        <p14:creationId xmlns:p14="http://schemas.microsoft.com/office/powerpoint/2010/main" val="332885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0"/>
            <a:ext cx="8229600" cy="990600"/>
          </a:xfrm>
        </p:spPr>
        <p:txBody>
          <a:bodyPr/>
          <a:lstStyle/>
          <a:p>
            <a:r>
              <a:rPr lang="en-GB" dirty="0" smtClean="0">
                <a:solidFill>
                  <a:srgbClr val="FF0000"/>
                </a:solidFill>
                <a:latin typeface="+mn-lt"/>
              </a:rPr>
              <a:t>The Good Old Days……..</a:t>
            </a:r>
          </a:p>
        </p:txBody>
      </p:sp>
      <p:pic>
        <p:nvPicPr>
          <p:cNvPr id="17411" name="Picture 3"/>
          <p:cNvPicPr>
            <a:picLocks noGrp="1" noChangeAspect="1" noChangeArrowheads="1"/>
          </p:cNvPicPr>
          <p:nvPr>
            <p:ph sz="quarter" idx="1"/>
          </p:nvPr>
        </p:nvPicPr>
        <p:blipFill>
          <a:blip r:embed="rId4" cstate="print"/>
          <a:stretch>
            <a:fillRect/>
          </a:stretch>
        </p:blipFill>
        <p:spPr>
          <a:xfrm>
            <a:off x="1619672" y="1502387"/>
            <a:ext cx="5984754" cy="4889642"/>
          </a:xfrm>
        </p:spPr>
      </p:pic>
      <p:sp>
        <p:nvSpPr>
          <p:cNvPr id="6" name="Footer Placeholder 5"/>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15</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6919"/>
    </mc:Choice>
    <mc:Fallback xmlns="">
      <p:transition spd="slow" advTm="9691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1752" y="228600"/>
            <a:ext cx="8534400" cy="896144"/>
          </a:xfrm>
        </p:spPr>
        <p:txBody>
          <a:bodyPr>
            <a:noAutofit/>
          </a:bodyPr>
          <a:lstStyle/>
          <a:p>
            <a:pPr eaLnBrk="1" hangingPunct="1"/>
            <a:r>
              <a:rPr lang="en-GB" sz="3200" dirty="0" smtClean="0">
                <a:solidFill>
                  <a:srgbClr val="FF0000"/>
                </a:solidFill>
                <a:latin typeface="+mn-lt"/>
              </a:rPr>
              <a:t>“This is not an incremental change but a   discontinuity”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59614317"/>
              </p:ext>
            </p:extLst>
          </p:nvPr>
        </p:nvGraphicFramePr>
        <p:xfrm>
          <a:off x="323528" y="1628800"/>
          <a:ext cx="8569325" cy="52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95536" y="3284984"/>
            <a:ext cx="3960440" cy="2585323"/>
          </a:xfrm>
          <a:prstGeom prst="rect">
            <a:avLst/>
          </a:prstGeom>
          <a:noFill/>
        </p:spPr>
        <p:txBody>
          <a:bodyPr wrap="square" rtlCol="0">
            <a:spAutoFit/>
          </a:bodyPr>
          <a:lstStyle/>
          <a:p>
            <a:r>
              <a:rPr lang="en-AU" dirty="0" err="1" smtClean="0">
                <a:solidFill>
                  <a:schemeClr val="accent1">
                    <a:lumMod val="75000"/>
                  </a:schemeClr>
                </a:solidFill>
              </a:rPr>
              <a:t>Prensky</a:t>
            </a:r>
            <a:r>
              <a:rPr lang="en-AU" dirty="0" smtClean="0">
                <a:solidFill>
                  <a:schemeClr val="accent1">
                    <a:lumMod val="75000"/>
                  </a:schemeClr>
                </a:solidFill>
              </a:rPr>
              <a:t>, Marc (2001) Digital Natives, </a:t>
            </a:r>
          </a:p>
          <a:p>
            <a:r>
              <a:rPr lang="en-AU" dirty="0" smtClean="0">
                <a:solidFill>
                  <a:schemeClr val="accent1">
                    <a:lumMod val="75000"/>
                  </a:schemeClr>
                </a:solidFill>
              </a:rPr>
              <a:t>Digital Immigrants </a:t>
            </a:r>
          </a:p>
          <a:p>
            <a:r>
              <a:rPr lang="en-AU" i="1" dirty="0" smtClean="0">
                <a:solidFill>
                  <a:schemeClr val="accent1">
                    <a:lumMod val="75000"/>
                  </a:schemeClr>
                </a:solidFill>
              </a:rPr>
              <a:t>On the Horizon</a:t>
            </a:r>
            <a:r>
              <a:rPr lang="en-AU" dirty="0" smtClean="0">
                <a:solidFill>
                  <a:schemeClr val="accent1">
                    <a:lumMod val="75000"/>
                  </a:schemeClr>
                </a:solidFill>
              </a:rPr>
              <a:t> Vol. 9 No. 5, pp1-6</a:t>
            </a:r>
            <a:endParaRPr lang="en-GB" dirty="0" smtClean="0">
              <a:solidFill>
                <a:schemeClr val="accent1">
                  <a:lumMod val="75000"/>
                </a:schemeClr>
              </a:solidFill>
            </a:endParaRPr>
          </a:p>
          <a:p>
            <a:r>
              <a:rPr lang="en-AU" dirty="0" smtClean="0">
                <a:solidFill>
                  <a:schemeClr val="accent1">
                    <a:lumMod val="75000"/>
                  </a:schemeClr>
                </a:solidFill>
              </a:rPr>
              <a:t> </a:t>
            </a:r>
            <a:endParaRPr lang="en-GB" dirty="0" smtClean="0">
              <a:solidFill>
                <a:schemeClr val="accent1">
                  <a:lumMod val="75000"/>
                </a:schemeClr>
              </a:solidFill>
            </a:endParaRPr>
          </a:p>
          <a:p>
            <a:r>
              <a:rPr lang="en-AU" dirty="0" err="1" smtClean="0">
                <a:solidFill>
                  <a:schemeClr val="accent1">
                    <a:lumMod val="75000"/>
                  </a:schemeClr>
                </a:solidFill>
              </a:rPr>
              <a:t>Prensky</a:t>
            </a:r>
            <a:r>
              <a:rPr lang="en-AU" dirty="0" smtClean="0">
                <a:solidFill>
                  <a:schemeClr val="accent1">
                    <a:lumMod val="75000"/>
                  </a:schemeClr>
                </a:solidFill>
              </a:rPr>
              <a:t>, Marc (2001a) Digital Natives,  Digital Immigrants Part 2: Do they really think differently? </a:t>
            </a:r>
          </a:p>
          <a:p>
            <a:r>
              <a:rPr lang="en-AU" i="1" dirty="0" smtClean="0">
                <a:solidFill>
                  <a:schemeClr val="accent1">
                    <a:lumMod val="75000"/>
                  </a:schemeClr>
                </a:solidFill>
              </a:rPr>
              <a:t>On the Horizon</a:t>
            </a:r>
            <a:r>
              <a:rPr lang="en-AU" dirty="0" smtClean="0">
                <a:solidFill>
                  <a:schemeClr val="accent1">
                    <a:lumMod val="75000"/>
                  </a:schemeClr>
                </a:solidFill>
              </a:rPr>
              <a:t> Vol. 9 No. 6, pp1-6</a:t>
            </a:r>
            <a:endParaRPr lang="en-GB" dirty="0" smtClean="0">
              <a:solidFill>
                <a:schemeClr val="accent1">
                  <a:lumMod val="75000"/>
                </a:schemeClr>
              </a:solidFill>
            </a:endParaRPr>
          </a:p>
          <a:p>
            <a:endParaRPr lang="en-GB" dirty="0"/>
          </a:p>
        </p:txBody>
      </p:sp>
      <p:sp>
        <p:nvSpPr>
          <p:cNvPr id="7" name="TextBox 6"/>
          <p:cNvSpPr txBox="1"/>
          <p:nvPr/>
        </p:nvSpPr>
        <p:spPr>
          <a:xfrm>
            <a:off x="4900027" y="3284984"/>
            <a:ext cx="4032448" cy="2031325"/>
          </a:xfrm>
          <a:prstGeom prst="rect">
            <a:avLst/>
          </a:prstGeom>
          <a:noFill/>
        </p:spPr>
        <p:txBody>
          <a:bodyPr wrap="square" rtlCol="0">
            <a:spAutoFit/>
          </a:bodyPr>
          <a:lstStyle/>
          <a:p>
            <a:r>
              <a:rPr lang="en-GB" dirty="0" smtClean="0">
                <a:solidFill>
                  <a:schemeClr val="accent1">
                    <a:lumMod val="75000"/>
                  </a:schemeClr>
                </a:solidFill>
              </a:rPr>
              <a:t>CIBER (2007) </a:t>
            </a:r>
            <a:r>
              <a:rPr lang="en-GB" i="1" dirty="0" smtClean="0">
                <a:solidFill>
                  <a:schemeClr val="accent1">
                    <a:lumMod val="75000"/>
                  </a:schemeClr>
                </a:solidFill>
              </a:rPr>
              <a:t>Information </a:t>
            </a:r>
          </a:p>
          <a:p>
            <a:r>
              <a:rPr lang="en-GB" i="1" dirty="0" smtClean="0">
                <a:solidFill>
                  <a:schemeClr val="accent1">
                    <a:lumMod val="75000"/>
                  </a:schemeClr>
                </a:solidFill>
              </a:rPr>
              <a:t>Behaviour of the Researcher of </a:t>
            </a:r>
          </a:p>
          <a:p>
            <a:r>
              <a:rPr lang="en-GB" i="1" dirty="0" smtClean="0">
                <a:solidFill>
                  <a:schemeClr val="accent1">
                    <a:lumMod val="75000"/>
                  </a:schemeClr>
                </a:solidFill>
              </a:rPr>
              <a:t>the Future</a:t>
            </a:r>
            <a:r>
              <a:rPr lang="en-GB" dirty="0" smtClean="0">
                <a:solidFill>
                  <a:schemeClr val="accent1">
                    <a:lumMod val="75000"/>
                  </a:schemeClr>
                </a:solidFill>
              </a:rPr>
              <a:t>. London: CIBER. </a:t>
            </a:r>
          </a:p>
          <a:p>
            <a:r>
              <a:rPr lang="en-GB" dirty="0" smtClean="0">
                <a:solidFill>
                  <a:schemeClr val="accent1">
                    <a:lumMod val="75000"/>
                  </a:schemeClr>
                </a:solidFill>
              </a:rPr>
              <a:t>Online at </a:t>
            </a:r>
            <a:r>
              <a:rPr lang="en-GB" u="sng" dirty="0" smtClean="0">
                <a:solidFill>
                  <a:srgbClr val="FF0066"/>
                </a:solidFill>
                <a:hlinkClick r:id="rId9"/>
              </a:rPr>
              <a:t>http://www.bl.uk/news/pdf/googlegen.pdf</a:t>
            </a:r>
            <a:endParaRPr lang="en-GB" b="1" dirty="0" smtClean="0">
              <a:solidFill>
                <a:srgbClr val="FF0066"/>
              </a:solidFill>
            </a:endParaRPr>
          </a:p>
          <a:p>
            <a:endParaRPr lang="en-GB" dirty="0"/>
          </a:p>
        </p:txBody>
      </p:sp>
      <p:sp>
        <p:nvSpPr>
          <p:cNvPr id="9" name="Footer Placeholder 8"/>
          <p:cNvSpPr>
            <a:spLocks noGrp="1"/>
          </p:cNvSpPr>
          <p:nvPr>
            <p:ph type="ftr" sz="quarter" idx="11"/>
          </p:nvPr>
        </p:nvSpPr>
        <p:spPr>
          <a:xfrm>
            <a:off x="304800" y="6410848"/>
            <a:ext cx="8083624" cy="365760"/>
          </a:xfrm>
        </p:spPr>
        <p:txBody>
          <a:bodyPr/>
          <a:lstStyle/>
          <a:p>
            <a:r>
              <a:rPr lang="en-GB" dirty="0" smtClean="0"/>
              <a:t>University Library - Vision for 2020                                                                                         Pardubice, September 2012</a:t>
            </a:r>
            <a:endParaRPr lang="en-GB" dirty="0"/>
          </a:p>
        </p:txBody>
      </p:sp>
      <p:sp>
        <p:nvSpPr>
          <p:cNvPr id="10" name="Slide Number Placeholder 9"/>
          <p:cNvSpPr>
            <a:spLocks noGrp="1"/>
          </p:cNvSpPr>
          <p:nvPr>
            <p:ph type="sldNum" sz="quarter" idx="12"/>
          </p:nvPr>
        </p:nvSpPr>
        <p:spPr/>
        <p:txBody>
          <a:bodyPr/>
          <a:lstStyle/>
          <a:p>
            <a:fld id="{6360BC75-2688-436D-B63B-CFD983DF3D60}" type="slidenum">
              <a:rPr lang="en-GB" smtClean="0"/>
              <a:t>16</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5638"/>
    </mc:Choice>
    <mc:Fallback xmlns="">
      <p:transition spd="slow" advTm="8563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solidFill>
                  <a:srgbClr val="FF0000"/>
                </a:solidFill>
                <a:latin typeface="+mn-lt"/>
              </a:rPr>
              <a:t>The Environment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3539401"/>
              </p:ext>
            </p:extLst>
          </p:nvPr>
        </p:nvGraphicFramePr>
        <p:xfrm>
          <a:off x="471657" y="1489075"/>
          <a:ext cx="82296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17</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06339"/>
    </mc:Choice>
    <mc:Fallback xmlns="">
      <p:transition spd="slow" advClick="0" advTm="10633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reeWifi"/>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6" name="Footer Placeholder 5"/>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18</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9420"/>
    </mc:Choice>
    <mc:Fallback xmlns="">
      <p:transition spd="slow" advTm="1194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Grp="1" noChangeArrowheads="1"/>
          </p:cNvSpPr>
          <p:nvPr>
            <p:ph type="title" idx="4294967295"/>
          </p:nvPr>
        </p:nvSpPr>
        <p:spPr>
          <a:xfrm>
            <a:off x="0" y="343361"/>
            <a:ext cx="8015288" cy="914400"/>
          </a:xfrm>
        </p:spPr>
        <p:txBody>
          <a:bodyPr>
            <a:normAutofit fontScale="90000"/>
          </a:bodyPr>
          <a:lstStyle/>
          <a:p>
            <a:pPr eaLnBrk="1" hangingPunct="1"/>
            <a:r>
              <a:rPr lang="en-GB" sz="3800" b="1" dirty="0" smtClean="0">
                <a:solidFill>
                  <a:srgbClr val="FF0000"/>
                </a:solidFill>
                <a:latin typeface="+mn-lt"/>
              </a:rPr>
              <a:t>Action Man: Available from All Good Bookshops…..</a:t>
            </a:r>
          </a:p>
        </p:txBody>
      </p:sp>
      <p:graphicFrame>
        <p:nvGraphicFramePr>
          <p:cNvPr id="2" name="Diagram 1"/>
          <p:cNvGraphicFramePr/>
          <p:nvPr/>
        </p:nvGraphicFramePr>
        <p:xfrm>
          <a:off x="5254625" y="1600200"/>
          <a:ext cx="3889375"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61" name="Picture 13" descr="leonardo"/>
          <p:cNvPicPr>
            <a:picLocks noChangeAspect="1" noChangeArrowheads="1"/>
          </p:cNvPicPr>
          <p:nvPr/>
        </p:nvPicPr>
        <p:blipFill>
          <a:blip r:embed="rId9" cstate="print"/>
          <a:srcRect/>
          <a:stretch>
            <a:fillRect/>
          </a:stretch>
        </p:blipFill>
        <p:spPr bwMode="auto">
          <a:xfrm>
            <a:off x="4643438" y="1268413"/>
            <a:ext cx="4500562" cy="4968899"/>
          </a:xfrm>
          <a:prstGeom prst="rect">
            <a:avLst/>
          </a:prstGeom>
          <a:noFill/>
          <a:ln w="9525">
            <a:noFill/>
            <a:miter lim="800000"/>
            <a:headEnd/>
            <a:tailEnd/>
          </a:ln>
        </p:spPr>
      </p:pic>
      <p:sp>
        <p:nvSpPr>
          <p:cNvPr id="2062" name="Rectangle 14"/>
          <p:cNvSpPr>
            <a:spLocks noChangeArrowheads="1"/>
          </p:cNvSpPr>
          <p:nvPr/>
        </p:nvSpPr>
        <p:spPr bwMode="auto">
          <a:xfrm>
            <a:off x="395536" y="1484784"/>
            <a:ext cx="4400550" cy="4478338"/>
          </a:xfrm>
          <a:prstGeom prst="rect">
            <a:avLst/>
          </a:prstGeom>
          <a:noFill/>
          <a:ln w="9525">
            <a:noFill/>
            <a:miter lim="800000"/>
            <a:headEnd/>
            <a:tailEnd/>
          </a:ln>
        </p:spPr>
        <p:txBody>
          <a:bodyPr anchor="ctr">
            <a:spAutoFit/>
          </a:bodyPr>
          <a:lstStyle/>
          <a:p>
            <a:r>
              <a:rPr lang="en-GB" sz="3200" b="1" dirty="0">
                <a:cs typeface="Arial" charset="0"/>
              </a:rPr>
              <a:t>Leonardo </a:t>
            </a:r>
            <a:r>
              <a:rPr lang="en-GB" sz="3200" b="1" dirty="0" err="1">
                <a:cs typeface="Arial" charset="0"/>
              </a:rPr>
              <a:t>da</a:t>
            </a:r>
            <a:r>
              <a:rPr lang="en-GB" sz="3200" b="1" dirty="0">
                <a:cs typeface="Arial" charset="0"/>
              </a:rPr>
              <a:t> Vinci </a:t>
            </a:r>
          </a:p>
          <a:p>
            <a:r>
              <a:rPr lang="en-GB" sz="3200" b="1" dirty="0">
                <a:cs typeface="Arial" charset="0"/>
              </a:rPr>
              <a:t>was the  original </a:t>
            </a:r>
          </a:p>
          <a:p>
            <a:r>
              <a:rPr lang="en-GB" sz="3200" b="1" dirty="0">
                <a:cs typeface="Arial" charset="0"/>
              </a:rPr>
              <a:t>Renaissance man. </a:t>
            </a:r>
          </a:p>
          <a:p>
            <a:r>
              <a:rPr lang="en-GB" sz="3200" b="1" dirty="0">
                <a:cs typeface="Arial" charset="0"/>
              </a:rPr>
              <a:t>He was a master of </a:t>
            </a:r>
          </a:p>
          <a:p>
            <a:r>
              <a:rPr lang="en-GB" sz="3200" b="1" dirty="0">
                <a:cs typeface="Arial" charset="0"/>
              </a:rPr>
              <a:t>painting, science, </a:t>
            </a:r>
          </a:p>
          <a:p>
            <a:r>
              <a:rPr lang="en-GB" sz="3200" b="1" dirty="0">
                <a:cs typeface="Arial" charset="0"/>
              </a:rPr>
              <a:t>language and the </a:t>
            </a:r>
          </a:p>
          <a:p>
            <a:r>
              <a:rPr lang="en-GB" sz="3200" b="1" dirty="0">
                <a:cs typeface="Arial" charset="0"/>
              </a:rPr>
              <a:t>inspiration for </a:t>
            </a:r>
          </a:p>
          <a:p>
            <a:r>
              <a:rPr lang="en-GB" sz="3200" b="1" dirty="0">
                <a:cs typeface="Arial" charset="0"/>
              </a:rPr>
              <a:t>Leonardo Di </a:t>
            </a:r>
            <a:r>
              <a:rPr lang="en-GB" sz="3200" b="1" dirty="0" err="1">
                <a:cs typeface="Arial" charset="0"/>
              </a:rPr>
              <a:t>Caprio’s</a:t>
            </a:r>
            <a:r>
              <a:rPr lang="en-GB" sz="3200" b="1" dirty="0">
                <a:cs typeface="Arial" charset="0"/>
              </a:rPr>
              <a:t> </a:t>
            </a:r>
          </a:p>
          <a:p>
            <a:r>
              <a:rPr lang="en-GB" sz="3200" b="1" dirty="0">
                <a:cs typeface="Arial" charset="0"/>
              </a:rPr>
              <a:t>name </a:t>
            </a:r>
          </a:p>
        </p:txBody>
      </p:sp>
      <p:sp>
        <p:nvSpPr>
          <p:cNvPr id="7" name="Footer Placeholder 6"/>
          <p:cNvSpPr>
            <a:spLocks noGrp="1"/>
          </p:cNvSpPr>
          <p:nvPr>
            <p:ph type="ftr" sz="quarter" idx="11"/>
          </p:nvPr>
        </p:nvSpPr>
        <p:spPr>
          <a:xfrm>
            <a:off x="304800" y="6410848"/>
            <a:ext cx="883920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19</a:t>
            </a:fld>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4861"/>
    </mc:Choice>
    <mc:Fallback xmlns="">
      <p:transition spd="slow" advTm="6486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Czech Medical Libraries in 1983</a:t>
            </a:r>
            <a:endParaRPr lang="en-GB" b="1" dirty="0">
              <a:solidFill>
                <a:srgbClr val="FF0000"/>
              </a:solidFill>
            </a:endParaRPr>
          </a:p>
        </p:txBody>
      </p:sp>
      <p:sp>
        <p:nvSpPr>
          <p:cNvPr id="3" name="Footer Placeholder 2"/>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4" name="Slide Number Placeholder 3"/>
          <p:cNvSpPr>
            <a:spLocks noGrp="1"/>
          </p:cNvSpPr>
          <p:nvPr>
            <p:ph type="sldNum" sz="quarter" idx="12"/>
          </p:nvPr>
        </p:nvSpPr>
        <p:spPr/>
        <p:txBody>
          <a:bodyPr/>
          <a:lstStyle/>
          <a:p>
            <a:fld id="{6360BC75-2688-436D-B63B-CFD983DF3D60}" type="slidenum">
              <a:rPr lang="en-GB" smtClean="0"/>
              <a:t>2</a:t>
            </a:fld>
            <a:endParaRPr lang="en-GB"/>
          </a:p>
        </p:txBody>
      </p:sp>
      <p:sp>
        <p:nvSpPr>
          <p:cNvPr id="5" name="Content Placeholder 4"/>
          <p:cNvSpPr>
            <a:spLocks noGrp="1"/>
          </p:cNvSpPr>
          <p:nvPr>
            <p:ph sz="quarter" idx="1"/>
          </p:nvPr>
        </p:nvSpPr>
        <p:spPr>
          <a:xfrm>
            <a:off x="301752" y="1527048"/>
            <a:ext cx="8662736" cy="4782272"/>
          </a:xfrm>
        </p:spPr>
        <p:txBody>
          <a:bodyPr>
            <a:normAutofit fontScale="92500" lnSpcReduction="10000"/>
          </a:bodyPr>
          <a:lstStyle/>
          <a:p>
            <a:r>
              <a:rPr lang="en-GB" dirty="0"/>
              <a:t>Libraries co-operated </a:t>
            </a:r>
            <a:r>
              <a:rPr lang="en-GB" dirty="0" smtClean="0"/>
              <a:t>well at </a:t>
            </a:r>
            <a:r>
              <a:rPr lang="en-GB" dirty="0"/>
              <a:t>a national level</a:t>
            </a:r>
          </a:p>
          <a:p>
            <a:r>
              <a:rPr lang="en-GB" dirty="0"/>
              <a:t>National acquisition of foreign journals through consortia</a:t>
            </a:r>
          </a:p>
          <a:p>
            <a:r>
              <a:rPr lang="en-GB" dirty="0"/>
              <a:t>National database provision of </a:t>
            </a:r>
            <a:r>
              <a:rPr lang="en-GB" i="1" dirty="0" err="1"/>
              <a:t>Excerpta</a:t>
            </a:r>
            <a:r>
              <a:rPr lang="en-GB" i="1" dirty="0"/>
              <a:t> </a:t>
            </a:r>
            <a:r>
              <a:rPr lang="en-GB" i="1" dirty="0" err="1"/>
              <a:t>Medica</a:t>
            </a:r>
            <a:r>
              <a:rPr lang="en-GB" dirty="0"/>
              <a:t> and strong mediated searching</a:t>
            </a:r>
          </a:p>
          <a:p>
            <a:r>
              <a:rPr lang="en-GB" dirty="0"/>
              <a:t>Accommodation was poor and cramped</a:t>
            </a:r>
          </a:p>
          <a:p>
            <a:r>
              <a:rPr lang="en-GB" dirty="0"/>
              <a:t>Collections largely on closed access and much for reference only</a:t>
            </a:r>
          </a:p>
          <a:p>
            <a:r>
              <a:rPr lang="en-GB" dirty="0"/>
              <a:t>Automation good at national level</a:t>
            </a:r>
          </a:p>
          <a:p>
            <a:r>
              <a:rPr lang="en-GB" dirty="0"/>
              <a:t>Citation </a:t>
            </a:r>
            <a:r>
              <a:rPr lang="en-GB" dirty="0" smtClean="0"/>
              <a:t>analysis undertaken in some libraries</a:t>
            </a:r>
            <a:endParaRPr lang="en-GB" dirty="0"/>
          </a:p>
          <a:p>
            <a:r>
              <a:rPr lang="en-GB" dirty="0"/>
              <a:t>Lots of departmental libraries</a:t>
            </a:r>
          </a:p>
          <a:p>
            <a:r>
              <a:rPr lang="en-GB" dirty="0"/>
              <a:t>9-5 opening</a:t>
            </a:r>
          </a:p>
          <a:p>
            <a:endParaRPr lang="en-GB" dirty="0"/>
          </a:p>
        </p:txBody>
      </p:sp>
    </p:spTree>
    <p:extLst>
      <p:ext uri="{BB962C8B-B14F-4D97-AF65-F5344CB8AC3E}">
        <p14:creationId xmlns:p14="http://schemas.microsoft.com/office/powerpoint/2010/main" val="56943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28600"/>
            <a:ext cx="8015288" cy="914400"/>
          </a:xfrm>
        </p:spPr>
        <p:txBody>
          <a:bodyPr/>
          <a:lstStyle/>
          <a:p>
            <a:pPr eaLnBrk="1" hangingPunct="1"/>
            <a:r>
              <a:rPr lang="en-GB" dirty="0" smtClean="0">
                <a:solidFill>
                  <a:srgbClr val="FF0066"/>
                </a:solidFill>
              </a:rPr>
              <a:t>Digital Natives (1)</a:t>
            </a:r>
          </a:p>
        </p:txBody>
      </p:sp>
      <p:graphicFrame>
        <p:nvGraphicFramePr>
          <p:cNvPr id="4" name="Diagram 3"/>
          <p:cNvGraphicFramePr/>
          <p:nvPr/>
        </p:nvGraphicFramePr>
        <p:xfrm>
          <a:off x="323528" y="1196752"/>
          <a:ext cx="8640960"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731696"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20</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9820"/>
    </mc:Choice>
    <mc:Fallback xmlns="">
      <p:transition spd="slow" advTm="79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4AE449B-0F9A-488B-84EA-321EF8DAB3B2}"/>
                                            </p:graphicEl>
                                          </p:spTgt>
                                        </p:tgtEl>
                                        <p:attrNameLst>
                                          <p:attrName>style.visibility</p:attrName>
                                        </p:attrNameLst>
                                      </p:cBhvr>
                                      <p:to>
                                        <p:strVal val="visible"/>
                                      </p:to>
                                    </p:set>
                                    <p:animEffect transition="in" filter="fade">
                                      <p:cBhvr>
                                        <p:cTn id="7" dur="2000"/>
                                        <p:tgtEl>
                                          <p:spTgt spid="4">
                                            <p:graphicEl>
                                              <a:dgm id="{44AE449B-0F9A-488B-84EA-321EF8DAB3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B028EE4-DE9C-4162-B725-E08014CB1617}"/>
                                            </p:graphicEl>
                                          </p:spTgt>
                                        </p:tgtEl>
                                        <p:attrNameLst>
                                          <p:attrName>style.visibility</p:attrName>
                                        </p:attrNameLst>
                                      </p:cBhvr>
                                      <p:to>
                                        <p:strVal val="visible"/>
                                      </p:to>
                                    </p:set>
                                    <p:animEffect transition="in" filter="fade">
                                      <p:cBhvr>
                                        <p:cTn id="12" dur="2000"/>
                                        <p:tgtEl>
                                          <p:spTgt spid="4">
                                            <p:graphicEl>
                                              <a:dgm id="{1B028EE4-DE9C-4162-B725-E08014CB16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7C1C2AE-32CD-4515-B777-9D5020FDED99}"/>
                                            </p:graphicEl>
                                          </p:spTgt>
                                        </p:tgtEl>
                                        <p:attrNameLst>
                                          <p:attrName>style.visibility</p:attrName>
                                        </p:attrNameLst>
                                      </p:cBhvr>
                                      <p:to>
                                        <p:strVal val="visible"/>
                                      </p:to>
                                    </p:set>
                                    <p:animEffect transition="in" filter="fade">
                                      <p:cBhvr>
                                        <p:cTn id="17" dur="2000"/>
                                        <p:tgtEl>
                                          <p:spTgt spid="4">
                                            <p:graphicEl>
                                              <a:dgm id="{A7C1C2AE-32CD-4515-B777-9D5020FDED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267494"/>
            <a:ext cx="8892480" cy="641226"/>
          </a:xfrm>
        </p:spPr>
        <p:txBody>
          <a:bodyPr>
            <a:normAutofit/>
          </a:bodyPr>
          <a:lstStyle/>
          <a:p>
            <a:r>
              <a:rPr lang="en-GB" sz="2800" b="1" dirty="0" smtClean="0">
                <a:solidFill>
                  <a:srgbClr val="FF0066"/>
                </a:solidFill>
              </a:rPr>
              <a:t>Digital Natives: An Inexorable Trend (2010-11)</a:t>
            </a:r>
          </a:p>
        </p:txBody>
      </p:sp>
      <p:sp>
        <p:nvSpPr>
          <p:cNvPr id="14339" name="Text Box 3"/>
          <p:cNvSpPr txBox="1">
            <a:spLocks noChangeArrowheads="1"/>
          </p:cNvSpPr>
          <p:nvPr/>
        </p:nvSpPr>
        <p:spPr bwMode="auto">
          <a:xfrm>
            <a:off x="411163" y="1978025"/>
            <a:ext cx="7761287" cy="366713"/>
          </a:xfrm>
          <a:prstGeom prst="rect">
            <a:avLst/>
          </a:prstGeom>
          <a:noFill/>
          <a:ln w="9525">
            <a:noFill/>
            <a:miter lim="800000"/>
            <a:headEnd/>
            <a:tailEnd/>
          </a:ln>
        </p:spPr>
        <p:txBody>
          <a:bodyPr>
            <a:spAutoFit/>
          </a:bodyPr>
          <a:lstStyle/>
          <a:p>
            <a:pPr eaLnBrk="1" hangingPunct="1">
              <a:spcBef>
                <a:spcPct val="50000"/>
              </a:spcBef>
            </a:pPr>
            <a:endParaRPr lang="en-US" sz="1800">
              <a:latin typeface="Arial" charset="0"/>
            </a:endParaRPr>
          </a:p>
        </p:txBody>
      </p:sp>
      <p:sp>
        <p:nvSpPr>
          <p:cNvPr id="14340" name="Rectangle 4"/>
          <p:cNvSpPr>
            <a:spLocks noChangeArrowheads="1"/>
          </p:cNvSpPr>
          <p:nvPr/>
        </p:nvSpPr>
        <p:spPr bwMode="auto">
          <a:xfrm>
            <a:off x="468313" y="3638441"/>
            <a:ext cx="8280400" cy="646331"/>
          </a:xfrm>
          <a:prstGeom prst="rect">
            <a:avLst/>
          </a:prstGeom>
          <a:noFill/>
          <a:ln w="9525">
            <a:noFill/>
            <a:miter lim="800000"/>
            <a:headEnd/>
            <a:tailEnd/>
          </a:ln>
        </p:spPr>
        <p:txBody>
          <a:bodyPr anchor="ctr">
            <a:spAutoFit/>
          </a:bodyPr>
          <a:lstStyle/>
          <a:p>
            <a:pPr algn="ctr" eaLnBrk="1" hangingPunct="1"/>
            <a:r>
              <a:rPr lang="en-GB" sz="1800" dirty="0">
                <a:latin typeface="Arial" charset="0"/>
              </a:rPr>
              <a:t/>
            </a:r>
            <a:br>
              <a:rPr lang="en-GB" sz="1800" dirty="0">
                <a:latin typeface="Arial" charset="0"/>
              </a:rPr>
            </a:br>
            <a:endParaRPr lang="en-GB" sz="1800" dirty="0">
              <a:latin typeface="Arial" charset="0"/>
            </a:endParaRPr>
          </a:p>
        </p:txBody>
      </p:sp>
      <p:graphicFrame>
        <p:nvGraphicFramePr>
          <p:cNvPr id="7" name="Diagram 6"/>
          <p:cNvGraphicFramePr/>
          <p:nvPr>
            <p:extLst>
              <p:ext uri="{D42A27DB-BD31-4B8C-83A1-F6EECF244321}">
                <p14:modId xmlns:p14="http://schemas.microsoft.com/office/powerpoint/2010/main" val="2527723845"/>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a:xfrm>
            <a:off x="278669" y="6492240"/>
            <a:ext cx="8659688"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21</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5341"/>
    </mc:Choice>
    <mc:Fallback xmlns="">
      <p:transition spd="slow" advTm="11534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44624"/>
            <a:ext cx="8435280" cy="936104"/>
          </a:xfrm>
        </p:spPr>
        <p:txBody>
          <a:bodyPr/>
          <a:lstStyle/>
          <a:p>
            <a:pPr eaLnBrk="1" hangingPunct="1"/>
            <a:r>
              <a:rPr lang="en-GB" dirty="0" err="1" smtClean="0">
                <a:solidFill>
                  <a:srgbClr val="FF0066"/>
                </a:solidFill>
              </a:rPr>
              <a:t>ChildWise</a:t>
            </a:r>
            <a:r>
              <a:rPr lang="en-GB" dirty="0" smtClean="0">
                <a:solidFill>
                  <a:srgbClr val="FF0066"/>
                </a:solidFill>
              </a:rPr>
              <a:t> Annual Survey 2008</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91548163"/>
              </p:ext>
            </p:extLst>
          </p:nvPr>
        </p:nvGraphicFramePr>
        <p:xfrm>
          <a:off x="430213" y="1600200"/>
          <a:ext cx="8713787"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58768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22</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581"/>
    </mc:Choice>
    <mc:Fallback xmlns="">
      <p:transition spd="slow" advTm="7658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solidFill>
                  <a:srgbClr val="FF0066"/>
                </a:solidFill>
                <a:latin typeface="+mn-lt"/>
              </a:rPr>
              <a:t>The Dempsey Paradox</a:t>
            </a:r>
          </a:p>
        </p:txBody>
      </p:sp>
      <p:graphicFrame>
        <p:nvGraphicFramePr>
          <p:cNvPr id="4" name="Content Placeholder 3"/>
          <p:cNvGraphicFramePr>
            <a:graphicFrameLocks noGrp="1"/>
          </p:cNvGraphicFramePr>
          <p:nvPr>
            <p:ph sz="quarter" idx="1"/>
          </p:nvPr>
        </p:nvGraphicFramePr>
        <p:xfrm>
          <a:off x="323528" y="1412776"/>
          <a:ext cx="7416824"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299648"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23</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921"/>
    </mc:Choice>
    <mc:Fallback xmlns="">
      <p:transition spd="slow" advTm="5292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66"/>
                </a:solidFill>
                <a:latin typeface="+mn-lt"/>
              </a:rPr>
              <a:t>Digital Immigrants</a:t>
            </a:r>
            <a:endParaRPr lang="en-GB" dirty="0">
              <a:solidFill>
                <a:srgbClr val="FF0066"/>
              </a:solidFill>
              <a:latin typeface="+mn-lt"/>
            </a:endParaRPr>
          </a:p>
        </p:txBody>
      </p:sp>
      <p:graphicFrame>
        <p:nvGraphicFramePr>
          <p:cNvPr id="3" name="Diagram 2"/>
          <p:cNvGraphicFramePr/>
          <p:nvPr>
            <p:extLst>
              <p:ext uri="{D42A27DB-BD31-4B8C-83A1-F6EECF244321}">
                <p14:modId xmlns:p14="http://schemas.microsoft.com/office/powerpoint/2010/main" val="166529419"/>
              </p:ext>
            </p:extLst>
          </p:nvPr>
        </p:nvGraphicFramePr>
        <p:xfrm>
          <a:off x="1115616" y="1628800"/>
          <a:ext cx="6960096" cy="465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7"/>
          <p:cNvSpPr>
            <a:spLocks noGrp="1"/>
          </p:cNvSpPr>
          <p:nvPr>
            <p:ph type="ftr" sz="quarter" idx="11"/>
          </p:nvPr>
        </p:nvSpPr>
        <p:spPr>
          <a:xfrm>
            <a:off x="304800" y="6410848"/>
            <a:ext cx="8587680"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24</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661"/>
    </mc:Choice>
    <mc:Fallback xmlns="">
      <p:transition spd="slow" advTm="656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dirty="0" smtClean="0">
                <a:solidFill>
                  <a:srgbClr val="FF0066"/>
                </a:solidFill>
                <a:latin typeface="+mn-lt"/>
              </a:rPr>
              <a:t>The Good Old Days……..</a:t>
            </a:r>
          </a:p>
        </p:txBody>
      </p:sp>
      <p:pic>
        <p:nvPicPr>
          <p:cNvPr id="16387" name="Picture 3" descr="widow"/>
          <p:cNvPicPr>
            <a:picLocks noGrp="1" noChangeAspect="1" noChangeArrowheads="1"/>
          </p:cNvPicPr>
          <p:nvPr>
            <p:ph sz="quarter" idx="1"/>
          </p:nvPr>
        </p:nvPicPr>
        <p:blipFill>
          <a:blip r:embed="rId4" cstate="print"/>
          <a:stretch>
            <a:fillRect/>
          </a:stretch>
        </p:blipFill>
        <p:spPr>
          <a:xfrm>
            <a:off x="3014504" y="1597279"/>
            <a:ext cx="3078480" cy="4431792"/>
          </a:xfrm>
          <a:noFill/>
        </p:spPr>
      </p:pic>
      <p:sp>
        <p:nvSpPr>
          <p:cNvPr id="6" name="Footer Placeholder 5"/>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25</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840"/>
    </mc:Choice>
    <mc:Fallback xmlns="">
      <p:transition spd="slow" advTm="5184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66"/>
                </a:solidFill>
                <a:latin typeface="+mn-lt"/>
              </a:rPr>
              <a:t>Cabinets of Curiosities</a:t>
            </a:r>
            <a:endParaRPr lang="en-GB" dirty="0">
              <a:solidFill>
                <a:srgbClr val="FF0066"/>
              </a:solidFill>
              <a:latin typeface="+mn-lt"/>
            </a:endParaRPr>
          </a:p>
        </p:txBody>
      </p:sp>
      <p:sp>
        <p:nvSpPr>
          <p:cNvPr id="3" name="Content Placeholder 2"/>
          <p:cNvSpPr>
            <a:spLocks noGrp="1"/>
          </p:cNvSpPr>
          <p:nvPr>
            <p:ph sz="quarter" idx="1"/>
          </p:nvPr>
        </p:nvSpPr>
        <p:spPr/>
        <p:txBody>
          <a:bodyPr>
            <a:normAutofit/>
          </a:bodyPr>
          <a:lstStyle/>
          <a:p>
            <a:r>
              <a:rPr lang="en-GB" dirty="0" smtClean="0"/>
              <a:t>Digitising the Collections we have does not of itself add value</a:t>
            </a:r>
          </a:p>
          <a:p>
            <a:endParaRPr lang="en-GB" dirty="0" smtClean="0"/>
          </a:p>
          <a:p>
            <a:r>
              <a:rPr lang="en-GB" dirty="0" smtClean="0"/>
              <a:t>The need to add value is often ignored</a:t>
            </a:r>
          </a:p>
          <a:p>
            <a:pPr lvl="1"/>
            <a:r>
              <a:rPr lang="en-GB" dirty="0" smtClean="0"/>
              <a:t>Aggregation</a:t>
            </a:r>
          </a:p>
          <a:p>
            <a:pPr lvl="1"/>
            <a:r>
              <a:rPr lang="en-GB" dirty="0" smtClean="0"/>
              <a:t>Cataloguing </a:t>
            </a:r>
          </a:p>
          <a:p>
            <a:pPr lvl="2"/>
            <a:r>
              <a:rPr lang="en-GB" dirty="0" err="1" smtClean="0"/>
              <a:t>Folksonomy</a:t>
            </a:r>
            <a:endParaRPr lang="en-GB" dirty="0" smtClean="0"/>
          </a:p>
          <a:p>
            <a:pPr lvl="1"/>
            <a:r>
              <a:rPr lang="en-GB" dirty="0" smtClean="0"/>
              <a:t>Mash-ups</a:t>
            </a:r>
          </a:p>
          <a:p>
            <a:pPr lvl="1"/>
            <a:endParaRPr lang="en-GB" dirty="0" smtClean="0"/>
          </a:p>
          <a:p>
            <a:r>
              <a:rPr lang="en-GB" dirty="0" smtClean="0"/>
              <a:t>Ignoring the born digital</a:t>
            </a:r>
          </a:p>
        </p:txBody>
      </p:sp>
      <p:sp>
        <p:nvSpPr>
          <p:cNvPr id="8" name="Footer Placeholder 7"/>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26</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9959"/>
    </mc:Choice>
    <mc:Fallback xmlns="">
      <p:transition spd="slow" advTm="6995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66907437"/>
              </p:ext>
            </p:extLst>
          </p:nvPr>
        </p:nvGraphicFramePr>
        <p:xfrm>
          <a:off x="755576" y="260648"/>
          <a:ext cx="7499176" cy="706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11"/>
          <p:cNvSpPr>
            <a:spLocks noGrp="1"/>
          </p:cNvSpPr>
          <p:nvPr>
            <p:ph sz="quarter" idx="1"/>
          </p:nvPr>
        </p:nvSpPr>
        <p:spPr/>
        <p:txBody>
          <a:bodyPr/>
          <a:lstStyle/>
          <a:p>
            <a:pPr>
              <a:buNone/>
            </a:pPr>
            <a:endParaRPr lang="en-GB" dirty="0"/>
          </a:p>
        </p:txBody>
      </p:sp>
      <p:graphicFrame>
        <p:nvGraphicFramePr>
          <p:cNvPr id="13" name="Diagram 12"/>
          <p:cNvGraphicFramePr/>
          <p:nvPr/>
        </p:nvGraphicFramePr>
        <p:xfrm>
          <a:off x="467544" y="1628800"/>
          <a:ext cx="8352928" cy="44960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Footer Placeholder 6"/>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27</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3300"/>
    </mc:Choice>
    <mc:Fallback xmlns="">
      <p:transition spd="slow" advTm="633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188" y="122238"/>
            <a:ext cx="7705725" cy="1155700"/>
          </a:xfrm>
        </p:spPr>
        <p:txBody>
          <a:bodyPr>
            <a:normAutofit fontScale="90000"/>
          </a:bodyPr>
          <a:lstStyle/>
          <a:p>
            <a:pPr eaLnBrk="1" hangingPunct="1"/>
            <a:r>
              <a:rPr lang="en-GB" sz="3800" dirty="0" smtClean="0">
                <a:solidFill>
                  <a:srgbClr val="FF0066"/>
                </a:solidFill>
                <a:latin typeface="+mn-lt"/>
              </a:rPr>
              <a:t>Library/Information service challenges</a:t>
            </a:r>
          </a:p>
        </p:txBody>
      </p:sp>
      <p:graphicFrame>
        <p:nvGraphicFramePr>
          <p:cNvPr id="4" name="Content Placeholder 3"/>
          <p:cNvGraphicFramePr>
            <a:graphicFrameLocks noGrp="1"/>
          </p:cNvGraphicFramePr>
          <p:nvPr>
            <p:ph sz="quarter" idx="1"/>
          </p:nvPr>
        </p:nvGraphicFramePr>
        <p:xfrm>
          <a:off x="395288" y="1341438"/>
          <a:ext cx="8748712" cy="5183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14854" y="6492240"/>
            <a:ext cx="883920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28</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2320"/>
    </mc:Choice>
    <mc:Fallback xmlns="">
      <p:transition spd="slow" advTm="142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F71542F-9430-4415-BABA-6E2B506A97DD}"/>
                                            </p:graphicEl>
                                          </p:spTgt>
                                        </p:tgtEl>
                                        <p:attrNameLst>
                                          <p:attrName>style.visibility</p:attrName>
                                        </p:attrNameLst>
                                      </p:cBhvr>
                                      <p:to>
                                        <p:strVal val="visible"/>
                                      </p:to>
                                    </p:set>
                                    <p:anim calcmode="lin" valueType="num">
                                      <p:cBhvr additive="base">
                                        <p:cTn id="7" dur="500" fill="hold"/>
                                        <p:tgtEl>
                                          <p:spTgt spid="4">
                                            <p:graphicEl>
                                              <a:dgm id="{4F71542F-9430-4415-BABA-6E2B506A97D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F71542F-9430-4415-BABA-6E2B506A97D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A538901-0556-45F5-B325-941BF637E8F5}"/>
                                            </p:graphicEl>
                                          </p:spTgt>
                                        </p:tgtEl>
                                        <p:attrNameLst>
                                          <p:attrName>style.visibility</p:attrName>
                                        </p:attrNameLst>
                                      </p:cBhvr>
                                      <p:to>
                                        <p:strVal val="visible"/>
                                      </p:to>
                                    </p:set>
                                    <p:anim calcmode="lin" valueType="num">
                                      <p:cBhvr additive="base">
                                        <p:cTn id="13" dur="500" fill="hold"/>
                                        <p:tgtEl>
                                          <p:spTgt spid="4">
                                            <p:graphicEl>
                                              <a:dgm id="{4A538901-0556-45F5-B325-941BF637E8F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A538901-0556-45F5-B325-941BF637E8F5}"/>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02AA3EE-98BB-444F-90E1-1783A470F2A8}"/>
                                            </p:graphicEl>
                                          </p:spTgt>
                                        </p:tgtEl>
                                        <p:attrNameLst>
                                          <p:attrName>style.visibility</p:attrName>
                                        </p:attrNameLst>
                                      </p:cBhvr>
                                      <p:to>
                                        <p:strVal val="visible"/>
                                      </p:to>
                                    </p:set>
                                    <p:anim calcmode="lin" valueType="num">
                                      <p:cBhvr additive="base">
                                        <p:cTn id="17" dur="500" fill="hold"/>
                                        <p:tgtEl>
                                          <p:spTgt spid="4">
                                            <p:graphicEl>
                                              <a:dgm id="{502AA3EE-98BB-444F-90E1-1783A470F2A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02AA3EE-98BB-444F-90E1-1783A470F2A8}"/>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CAD6E750-5EAA-4580-A4C9-6E9806BBDB8C}"/>
                                            </p:graphicEl>
                                          </p:spTgt>
                                        </p:tgtEl>
                                        <p:attrNameLst>
                                          <p:attrName>style.visibility</p:attrName>
                                        </p:attrNameLst>
                                      </p:cBhvr>
                                      <p:to>
                                        <p:strVal val="visible"/>
                                      </p:to>
                                    </p:set>
                                    <p:anim calcmode="lin" valueType="num">
                                      <p:cBhvr additive="base">
                                        <p:cTn id="23" dur="500" fill="hold"/>
                                        <p:tgtEl>
                                          <p:spTgt spid="4">
                                            <p:graphicEl>
                                              <a:dgm id="{CAD6E750-5EAA-4580-A4C9-6E9806BBDB8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CAD6E750-5EAA-4580-A4C9-6E9806BBDB8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2C074575-5E4F-4211-B7B0-D2FA79745E72}"/>
                                            </p:graphicEl>
                                          </p:spTgt>
                                        </p:tgtEl>
                                        <p:attrNameLst>
                                          <p:attrName>style.visibility</p:attrName>
                                        </p:attrNameLst>
                                      </p:cBhvr>
                                      <p:to>
                                        <p:strVal val="visible"/>
                                      </p:to>
                                    </p:set>
                                    <p:anim calcmode="lin" valueType="num">
                                      <p:cBhvr additive="base">
                                        <p:cTn id="27" dur="500" fill="hold"/>
                                        <p:tgtEl>
                                          <p:spTgt spid="4">
                                            <p:graphicEl>
                                              <a:dgm id="{2C074575-5E4F-4211-B7B0-D2FA79745E7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2C074575-5E4F-4211-B7B0-D2FA79745E7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627BF4C0-135F-47F8-AE4D-D6D007DCAC2A}"/>
                                            </p:graphicEl>
                                          </p:spTgt>
                                        </p:tgtEl>
                                        <p:attrNameLst>
                                          <p:attrName>style.visibility</p:attrName>
                                        </p:attrNameLst>
                                      </p:cBhvr>
                                      <p:to>
                                        <p:strVal val="visible"/>
                                      </p:to>
                                    </p:set>
                                    <p:anim calcmode="lin" valueType="num">
                                      <p:cBhvr additive="base">
                                        <p:cTn id="33" dur="500" fill="hold"/>
                                        <p:tgtEl>
                                          <p:spTgt spid="4">
                                            <p:graphicEl>
                                              <a:dgm id="{627BF4C0-135F-47F8-AE4D-D6D007DCAC2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627BF4C0-135F-47F8-AE4D-D6D007DCAC2A}"/>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C30D1D37-FFB6-45B7-BFA0-6B21654A678B}"/>
                                            </p:graphicEl>
                                          </p:spTgt>
                                        </p:tgtEl>
                                        <p:attrNameLst>
                                          <p:attrName>style.visibility</p:attrName>
                                        </p:attrNameLst>
                                      </p:cBhvr>
                                      <p:to>
                                        <p:strVal val="visible"/>
                                      </p:to>
                                    </p:set>
                                    <p:anim calcmode="lin" valueType="num">
                                      <p:cBhvr additive="base">
                                        <p:cTn id="37" dur="500" fill="hold"/>
                                        <p:tgtEl>
                                          <p:spTgt spid="4">
                                            <p:graphicEl>
                                              <a:dgm id="{C30D1D37-FFB6-45B7-BFA0-6B21654A678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C30D1D37-FFB6-45B7-BFA0-6B21654A678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19045437"/>
              </p:ext>
            </p:extLst>
          </p:nvPr>
        </p:nvGraphicFramePr>
        <p:xfrm>
          <a:off x="755576" y="260648"/>
          <a:ext cx="7715200" cy="706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sz="quarter" idx="1"/>
          </p:nvPr>
        </p:nvGraphicFramePr>
        <p:xfrm>
          <a:off x="467544" y="1556792"/>
          <a:ext cx="8183562" cy="4187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Footer Placeholder 7"/>
          <p:cNvSpPr>
            <a:spLocks noGrp="1"/>
          </p:cNvSpPr>
          <p:nvPr>
            <p:ph type="ftr" sz="quarter" idx="11"/>
          </p:nvPr>
        </p:nvSpPr>
        <p:spPr>
          <a:xfrm>
            <a:off x="304800" y="6410848"/>
            <a:ext cx="8515672"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29</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080"/>
    </mc:Choice>
    <mc:Fallback xmlns="">
      <p:transition spd="slow" advTm="550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34" y="1628800"/>
            <a:ext cx="26289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935" y="1479017"/>
            <a:ext cx="4036617" cy="225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86104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860275"/>
            <a:ext cx="2520280" cy="233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solidFill>
                  <a:srgbClr val="FF0000"/>
                </a:solidFill>
              </a:rPr>
              <a:t>Continuity and Tradition</a:t>
            </a:r>
            <a:endParaRPr lang="en-GB" dirty="0">
              <a:solidFill>
                <a:srgbClr val="FF0000"/>
              </a:solidFill>
            </a:endParaRPr>
          </a:p>
        </p:txBody>
      </p:sp>
      <p:sp>
        <p:nvSpPr>
          <p:cNvPr id="5" name="Footer Placeholder 4"/>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6" name="Slide Number Placeholder 5"/>
          <p:cNvSpPr>
            <a:spLocks noGrp="1"/>
          </p:cNvSpPr>
          <p:nvPr>
            <p:ph type="sldNum" sz="quarter" idx="12"/>
          </p:nvPr>
        </p:nvSpPr>
        <p:spPr/>
        <p:txBody>
          <a:bodyPr/>
          <a:lstStyle/>
          <a:p>
            <a:fld id="{6360BC75-2688-436D-B63B-CFD983DF3D60}" type="slidenum">
              <a:rPr lang="en-GB" smtClean="0"/>
              <a:t>3</a:t>
            </a:fld>
            <a:endParaRPr lang="en-GB"/>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a:xfrm>
            <a:off x="4644008" y="1412776"/>
            <a:ext cx="3763144" cy="5031569"/>
          </a:xfrm>
        </p:spPr>
        <p:txBody>
          <a:bodyPr/>
          <a:lstStyle/>
          <a:p>
            <a:endParaRPr lang="en-GB" dirty="0"/>
          </a:p>
        </p:txBody>
      </p:sp>
    </p:spTree>
    <p:extLst>
      <p:ext uri="{BB962C8B-B14F-4D97-AF65-F5344CB8AC3E}">
        <p14:creationId xmlns:p14="http://schemas.microsoft.com/office/powerpoint/2010/main" val="45150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5536" y="116632"/>
            <a:ext cx="8015287" cy="810344"/>
          </a:xfrm>
        </p:spPr>
        <p:txBody>
          <a:bodyPr>
            <a:normAutofit/>
          </a:bodyPr>
          <a:lstStyle/>
          <a:p>
            <a:r>
              <a:rPr lang="en-GB" sz="3600" b="1" dirty="0">
                <a:solidFill>
                  <a:srgbClr val="FF0000"/>
                </a:solidFill>
              </a:rPr>
              <a:t>Law’s Second Law</a:t>
            </a:r>
          </a:p>
        </p:txBody>
      </p:sp>
      <p:sp>
        <p:nvSpPr>
          <p:cNvPr id="76803" name="Rectangle 3"/>
          <p:cNvSpPr>
            <a:spLocks noGrp="1" noChangeArrowheads="1"/>
          </p:cNvSpPr>
          <p:nvPr>
            <p:ph type="body" sz="half" idx="1"/>
          </p:nvPr>
        </p:nvSpPr>
        <p:spPr>
          <a:xfrm>
            <a:off x="609600" y="1600200"/>
            <a:ext cx="3892550" cy="4419600"/>
          </a:xfrm>
        </p:spPr>
        <p:txBody>
          <a:bodyPr/>
          <a:lstStyle/>
          <a:p>
            <a:pPr>
              <a:buFont typeface="Wingdings" pitchFamily="2" charset="2"/>
              <a:buNone/>
            </a:pPr>
            <a:r>
              <a:rPr lang="en-GB" sz="5400" b="1"/>
              <a:t>User </a:t>
            </a:r>
          </a:p>
          <a:p>
            <a:pPr>
              <a:buFont typeface="Wingdings" pitchFamily="2" charset="2"/>
              <a:buNone/>
            </a:pPr>
            <a:r>
              <a:rPr lang="en-GB" sz="5400" b="1"/>
              <a:t>Friendly </a:t>
            </a:r>
          </a:p>
          <a:p>
            <a:pPr>
              <a:buFont typeface="Wingdings" pitchFamily="2" charset="2"/>
              <a:buNone/>
            </a:pPr>
            <a:r>
              <a:rPr lang="en-GB" sz="5400" b="1"/>
              <a:t>Systems </a:t>
            </a:r>
          </a:p>
          <a:p>
            <a:pPr>
              <a:buFont typeface="Wingdings" pitchFamily="2" charset="2"/>
              <a:buNone/>
            </a:pPr>
            <a:r>
              <a:rPr lang="en-GB" sz="5400" b="1"/>
              <a:t>Aren’t</a:t>
            </a:r>
          </a:p>
        </p:txBody>
      </p:sp>
      <p:pic>
        <p:nvPicPr>
          <p:cNvPr id="768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1850" y="1600200"/>
            <a:ext cx="3892550" cy="4419600"/>
          </a:xfrm>
        </p:spPr>
      </p:pic>
      <p:sp>
        <p:nvSpPr>
          <p:cNvPr id="2" name="Footer Placeholder 1"/>
          <p:cNvSpPr>
            <a:spLocks noGrp="1"/>
          </p:cNvSpPr>
          <p:nvPr>
            <p:ph type="ftr" sz="quarter" idx="11"/>
          </p:nvPr>
        </p:nvSpPr>
        <p:spPr>
          <a:xfrm>
            <a:off x="304800" y="6410848"/>
            <a:ext cx="8587680" cy="365760"/>
          </a:xfrm>
        </p:spPr>
        <p:txBody>
          <a:bodyPr/>
          <a:lstStyle/>
          <a:p>
            <a:pPr>
              <a:defRPr/>
            </a:pPr>
            <a:r>
              <a:rPr lang="en-GB" dirty="0" smtClean="0"/>
              <a:t>University Library - Vision for 2020                                                                                         Pardubice, September 2012</a:t>
            </a:r>
            <a:endParaRPr lang="en-GB" dirty="0"/>
          </a:p>
        </p:txBody>
      </p:sp>
      <p:sp>
        <p:nvSpPr>
          <p:cNvPr id="3" name="Slide Number Placeholder 2"/>
          <p:cNvSpPr>
            <a:spLocks noGrp="1"/>
          </p:cNvSpPr>
          <p:nvPr>
            <p:ph type="sldNum" sz="quarter" idx="12"/>
          </p:nvPr>
        </p:nvSpPr>
        <p:spPr/>
        <p:txBody>
          <a:bodyPr/>
          <a:lstStyle/>
          <a:p>
            <a:pPr>
              <a:defRPr/>
            </a:pPr>
            <a:fld id="{D7D8B46E-90A0-4EC4-A030-F1E7F0E3F5F9}" type="slidenum">
              <a:rPr lang="en-GB" smtClean="0"/>
              <a:pPr>
                <a:defRPr/>
              </a:pPr>
              <a:t>30</a:t>
            </a:fld>
            <a:endParaRPr lang="en-GB"/>
          </a:p>
        </p:txBody>
      </p:sp>
    </p:spTree>
  </p:cSld>
  <p:clrMapOvr>
    <a:masterClrMapping/>
  </p:clrMapOvr>
  <p:transition advTm="2784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54934266"/>
              </p:ext>
            </p:extLst>
          </p:nvPr>
        </p:nvGraphicFramePr>
        <p:xfrm>
          <a:off x="457200" y="274638"/>
          <a:ext cx="7787208" cy="778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4"/>
          <p:cNvGraphicFramePr>
            <a:graphicFrameLocks noGrp="1"/>
          </p:cNvGraphicFramePr>
          <p:nvPr>
            <p:ph sz="quarter" idx="1"/>
          </p:nvPr>
        </p:nvGraphicFramePr>
        <p:xfrm>
          <a:off x="539552" y="1700808"/>
          <a:ext cx="8183562" cy="4187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Footer Placeholder 7"/>
          <p:cNvSpPr>
            <a:spLocks noGrp="1"/>
          </p:cNvSpPr>
          <p:nvPr>
            <p:ph type="ftr" sz="quarter" idx="11"/>
          </p:nvPr>
        </p:nvSpPr>
        <p:spPr>
          <a:xfrm>
            <a:off x="304800" y="6410848"/>
            <a:ext cx="8155632"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31</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9281"/>
    </mc:Choice>
    <mc:Fallback xmlns="">
      <p:transition spd="slow" advTm="16928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Grp="1" noChangeAspect="1" noChangeArrowheads="1"/>
          </p:cNvPicPr>
          <p:nvPr>
            <p:ph/>
          </p:nvPr>
        </p:nvPicPr>
        <p:blipFill>
          <a:blip r:embed="rId4" cstate="print"/>
          <a:srcRect/>
          <a:stretch>
            <a:fillRect/>
          </a:stretch>
        </p:blipFill>
        <p:spPr bwMode="auto">
          <a:xfrm>
            <a:off x="-3064" y="0"/>
            <a:ext cx="9147063" cy="6858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AD8BB17-0841-43A3-B631-BD4FC1474B49}" type="slidenum">
              <a:rPr lang="en-GB" smtClean="0"/>
              <a:pPr>
                <a:defRPr/>
              </a:pPr>
              <a:t>32</a:t>
            </a:fld>
            <a:endParaRPr lang="en-GB"/>
          </a:p>
        </p:txBody>
      </p:sp>
    </p:spTree>
    <p:custDataLst>
      <p:tags r:id="rId1"/>
    </p:custDataLst>
  </p:cSld>
  <p:clrMapOvr>
    <a:masterClrMapping/>
  </p:clrMapOvr>
  <p:transition advTm="3654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GB"/>
              <a:t>Sarah Thomas and manuscripts</a:t>
            </a:r>
          </a:p>
        </p:txBody>
      </p:sp>
      <p:pic>
        <p:nvPicPr>
          <p:cNvPr id="35225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Footer Placeholder 1"/>
          <p:cNvSpPr>
            <a:spLocks noGrp="1"/>
          </p:cNvSpPr>
          <p:nvPr>
            <p:ph type="ftr" sz="quarter" idx="11"/>
          </p:nvPr>
        </p:nvSpPr>
        <p:spPr/>
        <p:txBody>
          <a:bodyPr/>
          <a:lstStyle/>
          <a:p>
            <a:r>
              <a:rPr lang="en-GB" smtClean="0"/>
              <a:t>University Library - Vision for 2020                                                                                         Pardubice, September 2012</a:t>
            </a:r>
            <a:endParaRPr lang="en-GB"/>
          </a:p>
        </p:txBody>
      </p:sp>
      <p:sp>
        <p:nvSpPr>
          <p:cNvPr id="3" name="Slide Number Placeholder 2"/>
          <p:cNvSpPr>
            <a:spLocks noGrp="1"/>
          </p:cNvSpPr>
          <p:nvPr>
            <p:ph type="sldNum" sz="quarter" idx="12"/>
          </p:nvPr>
        </p:nvSpPr>
        <p:spPr/>
        <p:txBody>
          <a:bodyPr/>
          <a:lstStyle/>
          <a:p>
            <a:fld id="{6360BC75-2688-436D-B63B-CFD983DF3D60}" type="slidenum">
              <a:rPr lang="en-GB" smtClean="0"/>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dirty="0" smtClean="0">
                <a:solidFill>
                  <a:srgbClr val="FF0066"/>
                </a:solidFill>
                <a:latin typeface="+mn-lt"/>
              </a:rPr>
              <a:t>Adding Value to Staff</a:t>
            </a:r>
          </a:p>
        </p:txBody>
      </p:sp>
      <p:graphicFrame>
        <p:nvGraphicFramePr>
          <p:cNvPr id="6" name="Content Placeholder 5"/>
          <p:cNvGraphicFramePr>
            <a:graphicFrameLocks noGrp="1"/>
          </p:cNvGraphicFramePr>
          <p:nvPr>
            <p:ph sz="quarter" idx="1"/>
          </p:nvPr>
        </p:nvGraphicFramePr>
        <p:xfrm>
          <a:off x="539552" y="1772816"/>
          <a:ext cx="835292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24" name="Picture 4"/>
          <p:cNvPicPr>
            <a:picLocks noChangeAspect="1" noChangeArrowheads="1"/>
          </p:cNvPicPr>
          <p:nvPr/>
        </p:nvPicPr>
        <p:blipFill>
          <a:blip r:embed="rId9" cstate="print"/>
          <a:srcRect/>
          <a:stretch>
            <a:fillRect/>
          </a:stretch>
        </p:blipFill>
        <p:spPr bwMode="auto">
          <a:xfrm>
            <a:off x="3563888" y="2924944"/>
            <a:ext cx="5328592" cy="1104900"/>
          </a:xfrm>
          <a:prstGeom prst="rect">
            <a:avLst/>
          </a:prstGeom>
          <a:noFill/>
          <a:ln w="9525">
            <a:noFill/>
            <a:miter lim="800000"/>
            <a:headEnd/>
            <a:tailEnd/>
          </a:ln>
        </p:spPr>
      </p:pic>
      <p:sp>
        <p:nvSpPr>
          <p:cNvPr id="7" name="Footer Placeholder 6"/>
          <p:cNvSpPr>
            <a:spLocks noGrp="1"/>
          </p:cNvSpPr>
          <p:nvPr>
            <p:ph type="ftr" sz="quarter" idx="11"/>
          </p:nvPr>
        </p:nvSpPr>
        <p:spPr>
          <a:xfrm>
            <a:off x="304800" y="6410848"/>
            <a:ext cx="858768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34</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55580"/>
    </mc:Choice>
    <mc:Fallback xmlns="">
      <p:transition spd="slow" advClick="0" advTm="15558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476672"/>
            <a:ext cx="8229600" cy="990600"/>
          </a:xfrm>
        </p:spPr>
        <p:txBody>
          <a:bodyPr>
            <a:normAutofit fontScale="90000"/>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400" dirty="0" smtClean="0">
                <a:solidFill>
                  <a:srgbClr val="FF0066"/>
                </a:solidFill>
                <a:latin typeface="+mn-lt"/>
              </a:rPr>
              <a:t>Adding value to the institution</a:t>
            </a:r>
            <a:r>
              <a:rPr lang="en-GB" sz="4000" dirty="0" smtClean="0"/>
              <a:t/>
            </a:r>
            <a:br>
              <a:rPr lang="en-GB" sz="4000" dirty="0" smtClean="0"/>
            </a:br>
            <a:endParaRPr lang="en-GB" sz="4000" dirty="0" smtClean="0"/>
          </a:p>
        </p:txBody>
      </p:sp>
      <p:graphicFrame>
        <p:nvGraphicFramePr>
          <p:cNvPr id="5" name="Content Placeholder 4"/>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700" name="Rectangle 4"/>
          <p:cNvSpPr>
            <a:spLocks noChangeArrowheads="1"/>
          </p:cNvSpPr>
          <p:nvPr/>
        </p:nvSpPr>
        <p:spPr bwMode="auto">
          <a:xfrm>
            <a:off x="619125" y="404664"/>
            <a:ext cx="8524875" cy="1066800"/>
          </a:xfrm>
          <a:prstGeom prst="rect">
            <a:avLst/>
          </a:prstGeom>
          <a:noFill/>
          <a:ln w="9525">
            <a:noFill/>
            <a:miter lim="800000"/>
            <a:headEnd/>
            <a:tailEnd/>
          </a:ln>
        </p:spPr>
        <p:txBody>
          <a:bodyPr anchor="ctr"/>
          <a:lstStyle/>
          <a:p>
            <a:endParaRPr kumimoji="1" lang="en-US" sz="4400">
              <a:solidFill>
                <a:schemeClr val="tx2"/>
              </a:solidFill>
              <a:latin typeface="Tahoma" charset="0"/>
            </a:endParaRPr>
          </a:p>
        </p:txBody>
      </p:sp>
      <p:pic>
        <p:nvPicPr>
          <p:cNvPr id="6" name="HST v6t 0356.wav">
            <a:hlinkClick r:id="" action="ppaction://media"/>
          </p:cNvPr>
          <p:cNvPicPr>
            <a:picLocks noRot="1" noChangeAspect="1"/>
          </p:cNvPicPr>
          <p:nvPr>
            <a:audioFile r:link="rId2"/>
            <p:custDataLst>
              <p:tags r:id="rId3"/>
            </p:custDataLst>
          </p:nvPr>
        </p:nvPicPr>
        <p:blipFill>
          <a:blip r:embed="rId11" cstate="print"/>
          <a:stretch>
            <a:fillRect/>
          </a:stretch>
        </p:blipFill>
        <p:spPr>
          <a:xfrm>
            <a:off x="8712200" y="6426200"/>
            <a:ext cx="304800" cy="304800"/>
          </a:xfrm>
          <a:prstGeom prst="rect">
            <a:avLst/>
          </a:prstGeom>
        </p:spPr>
      </p:pic>
      <p:sp>
        <p:nvSpPr>
          <p:cNvPr id="7" name="Footer Placeholder 6"/>
          <p:cNvSpPr>
            <a:spLocks noGrp="1"/>
          </p:cNvSpPr>
          <p:nvPr>
            <p:ph type="ftr" sz="quarter" idx="11"/>
          </p:nvPr>
        </p:nvSpPr>
        <p:spPr/>
        <p:txBody>
          <a:bodyPr/>
          <a:lstStyle/>
          <a:p>
            <a:r>
              <a:rPr lang="en-GB" smtClean="0"/>
              <a:t>University Library - Vision for 2020                                                                                         Pardubice, September 2012</a:t>
            </a:r>
            <a:endParaRPr lang="en-GB"/>
          </a:p>
        </p:txBody>
      </p:sp>
      <p:sp>
        <p:nvSpPr>
          <p:cNvPr id="8" name="Slide Number Placeholder 7"/>
          <p:cNvSpPr>
            <a:spLocks noGrp="1"/>
          </p:cNvSpPr>
          <p:nvPr>
            <p:ph type="sldNum" sz="quarter" idx="12"/>
          </p:nvPr>
        </p:nvSpPr>
        <p:spPr/>
        <p:txBody>
          <a:bodyPr/>
          <a:lstStyle/>
          <a:p>
            <a:fld id="{6360BC75-2688-436D-B63B-CFD983DF3D60}" type="slidenum">
              <a:rPr lang="en-GB" smtClean="0"/>
              <a:t>35</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5779"/>
    </mc:Choice>
    <mc:Fallback xmlns="">
      <p:transition spd="slow" advTm="75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4" cstate="print"/>
          <a:srcRect/>
          <a:stretch>
            <a:fillRect/>
          </a:stretch>
        </p:blipFill>
        <p:spPr bwMode="auto">
          <a:xfrm>
            <a:off x="1191" y="0"/>
            <a:ext cx="9144000" cy="6858000"/>
          </a:xfrm>
          <a:prstGeom prst="rect">
            <a:avLst/>
          </a:prstGeom>
          <a:noFill/>
          <a:ln w="9525">
            <a:noFill/>
            <a:miter lim="800000"/>
            <a:headEnd/>
            <a:tailEnd/>
          </a:ln>
        </p:spPr>
      </p:pic>
      <p:sp>
        <p:nvSpPr>
          <p:cNvPr id="6" name="Footer Placeholder 5"/>
          <p:cNvSpPr>
            <a:spLocks noGrp="1"/>
          </p:cNvSpPr>
          <p:nvPr>
            <p:ph type="ftr" sz="quarter" idx="11"/>
          </p:nvPr>
        </p:nvSpPr>
        <p:spPr>
          <a:xfrm>
            <a:off x="368300" y="6492240"/>
            <a:ext cx="8407400" cy="365760"/>
          </a:xfrm>
        </p:spPr>
        <p:txBody>
          <a:bodyPr/>
          <a:lstStyle/>
          <a:p>
            <a:r>
              <a:rPr lang="en-GB" dirty="0" smtClean="0">
                <a:solidFill>
                  <a:schemeClr val="tx1"/>
                </a:solidFill>
              </a:rPr>
              <a:t>University Library - Vision for 2020                                                                                         Pardubice, September 2012</a:t>
            </a:r>
            <a:endParaRPr lang="en-GB" dirty="0">
              <a:solidFill>
                <a:schemeClr val="tx1"/>
              </a:solidFill>
            </a:endParaRPr>
          </a:p>
        </p:txBody>
      </p:sp>
      <p:sp>
        <p:nvSpPr>
          <p:cNvPr id="7" name="Slide Number Placeholder 6"/>
          <p:cNvSpPr>
            <a:spLocks noGrp="1"/>
          </p:cNvSpPr>
          <p:nvPr>
            <p:ph type="sldNum" sz="quarter" idx="12"/>
          </p:nvPr>
        </p:nvSpPr>
        <p:spPr/>
        <p:txBody>
          <a:bodyPr/>
          <a:lstStyle/>
          <a:p>
            <a:fld id="{6360BC75-2688-436D-B63B-CFD983DF3D60}" type="slidenum">
              <a:rPr lang="en-GB" smtClean="0"/>
              <a:t>36</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121"/>
    </mc:Choice>
    <mc:Fallback xmlns="">
      <p:transition spd="slow" advTm="2312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n-GB" sz="3600" dirty="0" smtClean="0">
                <a:solidFill>
                  <a:srgbClr val="FF0000"/>
                </a:solidFill>
                <a:latin typeface="+mn-lt"/>
              </a:rPr>
              <a:t>Trusted repositories: the five Maori tests</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20017069"/>
              </p:ext>
            </p:extLst>
          </p:nvPr>
        </p:nvGraphicFramePr>
        <p:xfrm>
          <a:off x="683568" y="1772816"/>
          <a:ext cx="7924800" cy="417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515672"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37</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5540"/>
    </mc:Choice>
    <mc:Fallback xmlns="">
      <p:transition spd="slow" advTm="1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291E725-A6DF-448D-900D-80C4A358D329}"/>
                                            </p:graphicEl>
                                          </p:spTgt>
                                        </p:tgtEl>
                                        <p:attrNameLst>
                                          <p:attrName>style.visibility</p:attrName>
                                        </p:attrNameLst>
                                      </p:cBhvr>
                                      <p:to>
                                        <p:strVal val="visible"/>
                                      </p:to>
                                    </p:set>
                                    <p:animEffect transition="in" filter="fade">
                                      <p:cBhvr>
                                        <p:cTn id="7" dur="2000"/>
                                        <p:tgtEl>
                                          <p:spTgt spid="6">
                                            <p:graphicEl>
                                              <a:dgm id="{C291E725-A6DF-448D-900D-80C4A358D3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8D29CBE-7B60-4731-B1F4-4F28677A8841}"/>
                                            </p:graphicEl>
                                          </p:spTgt>
                                        </p:tgtEl>
                                        <p:attrNameLst>
                                          <p:attrName>style.visibility</p:attrName>
                                        </p:attrNameLst>
                                      </p:cBhvr>
                                      <p:to>
                                        <p:strVal val="visible"/>
                                      </p:to>
                                    </p:set>
                                    <p:animEffect transition="in" filter="fade">
                                      <p:cBhvr>
                                        <p:cTn id="12" dur="2000"/>
                                        <p:tgtEl>
                                          <p:spTgt spid="6">
                                            <p:graphicEl>
                                              <a:dgm id="{F8D29CBE-7B60-4731-B1F4-4F28677A884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54E93B89-537B-4F4D-834F-08FC8942EF7D}"/>
                                            </p:graphicEl>
                                          </p:spTgt>
                                        </p:tgtEl>
                                        <p:attrNameLst>
                                          <p:attrName>style.visibility</p:attrName>
                                        </p:attrNameLst>
                                      </p:cBhvr>
                                      <p:to>
                                        <p:strVal val="visible"/>
                                      </p:to>
                                    </p:set>
                                    <p:animEffect transition="in" filter="fade">
                                      <p:cBhvr>
                                        <p:cTn id="17" dur="2000"/>
                                        <p:tgtEl>
                                          <p:spTgt spid="6">
                                            <p:graphicEl>
                                              <a:dgm id="{54E93B89-537B-4F4D-834F-08FC8942EF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BEC3961E-9EFB-4743-8824-39D8E0BF19F4}"/>
                                            </p:graphicEl>
                                          </p:spTgt>
                                        </p:tgtEl>
                                        <p:attrNameLst>
                                          <p:attrName>style.visibility</p:attrName>
                                        </p:attrNameLst>
                                      </p:cBhvr>
                                      <p:to>
                                        <p:strVal val="visible"/>
                                      </p:to>
                                    </p:set>
                                    <p:animEffect transition="in" filter="fade">
                                      <p:cBhvr>
                                        <p:cTn id="22" dur="2000"/>
                                        <p:tgtEl>
                                          <p:spTgt spid="6">
                                            <p:graphicEl>
                                              <a:dgm id="{BEC3961E-9EFB-4743-8824-39D8E0BF19F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F6CAA1E5-6D08-40CC-816B-7652488DAE52}"/>
                                            </p:graphicEl>
                                          </p:spTgt>
                                        </p:tgtEl>
                                        <p:attrNameLst>
                                          <p:attrName>style.visibility</p:attrName>
                                        </p:attrNameLst>
                                      </p:cBhvr>
                                      <p:to>
                                        <p:strVal val="visible"/>
                                      </p:to>
                                    </p:set>
                                    <p:animEffect transition="in" filter="fade">
                                      <p:cBhvr>
                                        <p:cTn id="27" dur="2000"/>
                                        <p:tgtEl>
                                          <p:spTgt spid="6">
                                            <p:graphicEl>
                                              <a:dgm id="{F6CAA1E5-6D08-40CC-816B-7652488DAE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Activities</a:t>
            </a:r>
            <a:endParaRPr lang="en-GB" dirty="0"/>
          </a:p>
        </p:txBody>
      </p:sp>
      <p:sp>
        <p:nvSpPr>
          <p:cNvPr id="5" name="Text Placeholder 4"/>
          <p:cNvSpPr>
            <a:spLocks noGrp="1"/>
          </p:cNvSpPr>
          <p:nvPr>
            <p:ph type="body" sz="half" idx="3"/>
          </p:nvPr>
        </p:nvSpPr>
        <p:spPr/>
        <p:txBody>
          <a:bodyPr/>
          <a:lstStyle/>
          <a:p>
            <a:r>
              <a:rPr lang="en-GB" dirty="0" smtClean="0"/>
              <a:t>Examples</a:t>
            </a:r>
            <a:endParaRPr lang="en-GB" dirty="0"/>
          </a:p>
        </p:txBody>
      </p:sp>
      <p:sp>
        <p:nvSpPr>
          <p:cNvPr id="4" name="Content Placeholder 3"/>
          <p:cNvSpPr>
            <a:spLocks noGrp="1"/>
          </p:cNvSpPr>
          <p:nvPr>
            <p:ph sz="quarter" idx="2"/>
          </p:nvPr>
        </p:nvSpPr>
        <p:spPr/>
        <p:txBody>
          <a:bodyPr/>
          <a:lstStyle/>
          <a:p>
            <a:r>
              <a:rPr lang="en-GB" dirty="0" smtClean="0"/>
              <a:t>Preservation</a:t>
            </a:r>
          </a:p>
          <a:p>
            <a:r>
              <a:rPr lang="en-GB" dirty="0" smtClean="0"/>
              <a:t>Description</a:t>
            </a:r>
          </a:p>
          <a:p>
            <a:r>
              <a:rPr lang="en-GB" dirty="0" smtClean="0"/>
              <a:t>Aggregation</a:t>
            </a:r>
          </a:p>
          <a:p>
            <a:r>
              <a:rPr lang="en-GB" dirty="0" smtClean="0"/>
              <a:t>Adding Value</a:t>
            </a:r>
          </a:p>
          <a:p>
            <a:r>
              <a:rPr lang="en-GB" dirty="0" smtClean="0"/>
              <a:t>Corporate Support</a:t>
            </a:r>
          </a:p>
          <a:p>
            <a:r>
              <a:rPr lang="en-GB" dirty="0" smtClean="0"/>
              <a:t>Marketing</a:t>
            </a:r>
          </a:p>
          <a:p>
            <a:r>
              <a:rPr lang="en-GB" dirty="0" smtClean="0"/>
              <a:t>User Support</a:t>
            </a:r>
            <a:endParaRPr lang="en-GB" dirty="0"/>
          </a:p>
        </p:txBody>
      </p:sp>
      <p:sp>
        <p:nvSpPr>
          <p:cNvPr id="6" name="Content Placeholder 5"/>
          <p:cNvSpPr>
            <a:spLocks noGrp="1"/>
          </p:cNvSpPr>
          <p:nvPr>
            <p:ph sz="quarter" idx="4"/>
          </p:nvPr>
        </p:nvSpPr>
        <p:spPr/>
        <p:txBody>
          <a:bodyPr>
            <a:normAutofit fontScale="92500"/>
          </a:bodyPr>
          <a:lstStyle/>
          <a:p>
            <a:r>
              <a:rPr lang="en-GB" dirty="0" smtClean="0"/>
              <a:t>Digital </a:t>
            </a:r>
            <a:r>
              <a:rPr lang="en-GB" dirty="0" err="1" smtClean="0"/>
              <a:t>Curation</a:t>
            </a:r>
            <a:endParaRPr lang="en-GB" dirty="0" smtClean="0"/>
          </a:p>
          <a:p>
            <a:r>
              <a:rPr lang="en-GB" dirty="0" smtClean="0"/>
              <a:t>Audit trails</a:t>
            </a:r>
          </a:p>
          <a:p>
            <a:r>
              <a:rPr lang="en-GB" dirty="0" smtClean="0"/>
              <a:t>Information Management</a:t>
            </a:r>
          </a:p>
          <a:p>
            <a:r>
              <a:rPr lang="en-GB" dirty="0" smtClean="0"/>
              <a:t>Information Governance and Compliance</a:t>
            </a:r>
          </a:p>
          <a:p>
            <a:r>
              <a:rPr lang="en-GB" dirty="0" smtClean="0"/>
              <a:t>League Tables</a:t>
            </a:r>
          </a:p>
          <a:p>
            <a:r>
              <a:rPr lang="en-GB" dirty="0" smtClean="0"/>
              <a:t>East Anglia</a:t>
            </a:r>
            <a:endParaRPr lang="en-GB" dirty="0"/>
          </a:p>
        </p:txBody>
      </p:sp>
      <p:sp>
        <p:nvSpPr>
          <p:cNvPr id="2" name="Title 1"/>
          <p:cNvSpPr>
            <a:spLocks noGrp="1"/>
          </p:cNvSpPr>
          <p:nvPr>
            <p:ph type="title"/>
          </p:nvPr>
        </p:nvSpPr>
        <p:spPr/>
        <p:txBody>
          <a:bodyPr>
            <a:normAutofit/>
          </a:bodyPr>
          <a:lstStyle/>
          <a:p>
            <a:r>
              <a:rPr lang="en-GB" dirty="0" smtClean="0">
                <a:solidFill>
                  <a:srgbClr val="FFC000"/>
                </a:solidFill>
              </a:rPr>
              <a:t>The future of information management</a:t>
            </a:r>
            <a:endParaRPr lang="en-GB" dirty="0">
              <a:solidFill>
                <a:srgbClr val="FFC000"/>
              </a:solidFill>
            </a:endParaRPr>
          </a:p>
        </p:txBody>
      </p:sp>
      <p:sp>
        <p:nvSpPr>
          <p:cNvPr id="10" name="Footer Placeholder 9"/>
          <p:cNvSpPr>
            <a:spLocks noGrp="1"/>
          </p:cNvSpPr>
          <p:nvPr>
            <p:ph type="ftr" sz="quarter" idx="11"/>
          </p:nvPr>
        </p:nvSpPr>
        <p:spPr>
          <a:xfrm>
            <a:off x="304800" y="6409944"/>
            <a:ext cx="8587680" cy="365760"/>
          </a:xfrm>
        </p:spPr>
        <p:txBody>
          <a:bodyPr/>
          <a:lstStyle/>
          <a:p>
            <a:r>
              <a:rPr lang="en-GB" dirty="0" smtClean="0"/>
              <a:t>University Library - Vision for 2020                                                                                         Pardubice, September 2012</a:t>
            </a:r>
            <a:endParaRPr lang="en-GB" dirty="0"/>
          </a:p>
        </p:txBody>
      </p:sp>
      <p:sp>
        <p:nvSpPr>
          <p:cNvPr id="11" name="Slide Number Placeholder 10"/>
          <p:cNvSpPr>
            <a:spLocks noGrp="1"/>
          </p:cNvSpPr>
          <p:nvPr>
            <p:ph type="sldNum" sz="quarter" idx="12"/>
          </p:nvPr>
        </p:nvSpPr>
        <p:spPr/>
        <p:txBody>
          <a:bodyPr/>
          <a:lstStyle/>
          <a:p>
            <a:fld id="{6360BC75-2688-436D-B63B-CFD983DF3D60}" type="slidenum">
              <a:rPr lang="en-GB" smtClean="0"/>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normAutofit/>
          </a:bodyPr>
          <a:lstStyle/>
          <a:p>
            <a:r>
              <a:rPr lang="en-GB" dirty="0" smtClean="0">
                <a:solidFill>
                  <a:srgbClr val="FF0066"/>
                </a:solidFill>
                <a:latin typeface="+mn-lt"/>
              </a:rPr>
              <a:t>Valuable – or invaluable?</a:t>
            </a:r>
          </a:p>
        </p:txBody>
      </p:sp>
      <p:graphicFrame>
        <p:nvGraphicFramePr>
          <p:cNvPr id="5" name="Content Placeholder 4"/>
          <p:cNvGraphicFramePr>
            <a:graphicFrameLocks noGrp="1"/>
          </p:cNvGraphicFramePr>
          <p:nvPr>
            <p:ph sz="half" idx="1"/>
          </p:nvPr>
        </p:nvGraphicFramePr>
        <p:xfrm>
          <a:off x="457200" y="1556792"/>
          <a:ext cx="4038600" cy="4691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5"/>
          <p:cNvGraphicFramePr>
            <a:graphicFrameLocks noGrp="1"/>
          </p:cNvGraphicFramePr>
          <p:nvPr>
            <p:ph sz="half" idx="2"/>
          </p:nvPr>
        </p:nvGraphicFramePr>
        <p:xfrm>
          <a:off x="4644008" y="1556792"/>
          <a:ext cx="4038600" cy="4680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Footer Placeholder 7"/>
          <p:cNvSpPr>
            <a:spLocks noGrp="1"/>
          </p:cNvSpPr>
          <p:nvPr>
            <p:ph type="ftr" sz="quarter" idx="11"/>
          </p:nvPr>
        </p:nvSpPr>
        <p:spPr>
          <a:xfrm>
            <a:off x="304800" y="6410848"/>
            <a:ext cx="8587680" cy="365760"/>
          </a:xfrm>
        </p:spPr>
        <p:txBody>
          <a:bodyPr/>
          <a:lstStyle/>
          <a:p>
            <a:r>
              <a:rPr lang="en-GB" dirty="0" smtClean="0"/>
              <a:t>University Library - Vision for 2020                                                                                         Pardubice, September 2012</a:t>
            </a:r>
            <a:endParaRPr lang="en-GB" dirty="0"/>
          </a:p>
        </p:txBody>
      </p:sp>
      <p:sp>
        <p:nvSpPr>
          <p:cNvPr id="9" name="Slide Number Placeholder 8"/>
          <p:cNvSpPr>
            <a:spLocks noGrp="1"/>
          </p:cNvSpPr>
          <p:nvPr>
            <p:ph type="sldNum" sz="quarter" idx="12"/>
          </p:nvPr>
        </p:nvSpPr>
        <p:spPr/>
        <p:txBody>
          <a:bodyPr/>
          <a:lstStyle/>
          <a:p>
            <a:fld id="{6360BC75-2688-436D-B63B-CFD983DF3D60}" type="slidenum">
              <a:rPr lang="en-GB" smtClean="0"/>
              <a:t>39</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2641"/>
    </mc:Choice>
    <mc:Fallback xmlns="">
      <p:transition spd="slow" advTm="162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701D9D7-B8AA-4CE0-BC36-378C42164597}"/>
                                            </p:graphicEl>
                                          </p:spTgt>
                                        </p:tgtEl>
                                        <p:attrNameLst>
                                          <p:attrName>style.visibility</p:attrName>
                                        </p:attrNameLst>
                                      </p:cBhvr>
                                      <p:to>
                                        <p:strVal val="visible"/>
                                      </p:to>
                                    </p:set>
                                    <p:animEffect transition="in" filter="fade">
                                      <p:cBhvr>
                                        <p:cTn id="7" dur="2000"/>
                                        <p:tgtEl>
                                          <p:spTgt spid="6">
                                            <p:graphicEl>
                                              <a:dgm id="{8701D9D7-B8AA-4CE0-BC36-378C421645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391CA20-3E3D-4E55-9BB6-BE2325FA1CCB}"/>
                                            </p:graphicEl>
                                          </p:spTgt>
                                        </p:tgtEl>
                                        <p:attrNameLst>
                                          <p:attrName>style.visibility</p:attrName>
                                        </p:attrNameLst>
                                      </p:cBhvr>
                                      <p:to>
                                        <p:strVal val="visible"/>
                                      </p:to>
                                    </p:set>
                                    <p:animEffect transition="in" filter="fade">
                                      <p:cBhvr>
                                        <p:cTn id="12" dur="2000"/>
                                        <p:tgtEl>
                                          <p:spTgt spid="6">
                                            <p:graphicEl>
                                              <a:dgm id="{0391CA20-3E3D-4E55-9BB6-BE2325FA1CC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ED894B1-4D95-4C37-8398-A31AF1ACF101}"/>
                                            </p:graphicEl>
                                          </p:spTgt>
                                        </p:tgtEl>
                                        <p:attrNameLst>
                                          <p:attrName>style.visibility</p:attrName>
                                        </p:attrNameLst>
                                      </p:cBhvr>
                                      <p:to>
                                        <p:strVal val="visible"/>
                                      </p:to>
                                    </p:set>
                                    <p:animEffect transition="in" filter="fade">
                                      <p:cBhvr>
                                        <p:cTn id="17" dur="2000"/>
                                        <p:tgtEl>
                                          <p:spTgt spid="6">
                                            <p:graphicEl>
                                              <a:dgm id="{1ED894B1-4D95-4C37-8398-A31AF1ACF10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C4B2B6BA-C39F-449E-9F0D-D4CA88BAE01B}"/>
                                            </p:graphicEl>
                                          </p:spTgt>
                                        </p:tgtEl>
                                        <p:attrNameLst>
                                          <p:attrName>style.visibility</p:attrName>
                                        </p:attrNameLst>
                                      </p:cBhvr>
                                      <p:to>
                                        <p:strVal val="visible"/>
                                      </p:to>
                                    </p:set>
                                    <p:animEffect transition="in" filter="fade">
                                      <p:cBhvr>
                                        <p:cTn id="22" dur="2000"/>
                                        <p:tgtEl>
                                          <p:spTgt spid="6">
                                            <p:graphicEl>
                                              <a:dgm id="{C4B2B6BA-C39F-449E-9F0D-D4CA88BAE01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2EA0B27A-B189-4572-839A-E0EF68A1F97E}"/>
                                            </p:graphicEl>
                                          </p:spTgt>
                                        </p:tgtEl>
                                        <p:attrNameLst>
                                          <p:attrName>style.visibility</p:attrName>
                                        </p:attrNameLst>
                                      </p:cBhvr>
                                      <p:to>
                                        <p:strVal val="visible"/>
                                      </p:to>
                                    </p:set>
                                    <p:animEffect transition="in" filter="fade">
                                      <p:cBhvr>
                                        <p:cTn id="27" dur="2000"/>
                                        <p:tgtEl>
                                          <p:spTgt spid="6">
                                            <p:graphicEl>
                                              <a:dgm id="{2EA0B27A-B189-4572-839A-E0EF68A1F9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4123DBD5-0BE7-492C-8FF5-B4ED9FE6CAF0}"/>
                                            </p:graphicEl>
                                          </p:spTgt>
                                        </p:tgtEl>
                                        <p:attrNameLst>
                                          <p:attrName>style.visibility</p:attrName>
                                        </p:attrNameLst>
                                      </p:cBhvr>
                                      <p:to>
                                        <p:strVal val="visible"/>
                                      </p:to>
                                    </p:set>
                                    <p:animEffect transition="in" filter="fade">
                                      <p:cBhvr>
                                        <p:cTn id="32" dur="2000"/>
                                        <p:tgtEl>
                                          <p:spTgt spid="6">
                                            <p:graphicEl>
                                              <a:dgm id="{4123DBD5-0BE7-492C-8FF5-B4ED9FE6CA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14430B14-8BF3-4F8E-9955-865277196551}"/>
                                            </p:graphicEl>
                                          </p:spTgt>
                                        </p:tgtEl>
                                        <p:attrNameLst>
                                          <p:attrName>style.visibility</p:attrName>
                                        </p:attrNameLst>
                                      </p:cBhvr>
                                      <p:to>
                                        <p:strVal val="visible"/>
                                      </p:to>
                                    </p:set>
                                    <p:animEffect transition="in" filter="fade">
                                      <p:cBhvr>
                                        <p:cTn id="37" dur="2000"/>
                                        <p:tgtEl>
                                          <p:spTgt spid="6">
                                            <p:graphicEl>
                                              <a:dgm id="{14430B14-8BF3-4F8E-9955-86527719655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47040914-B129-4079-8236-4099788663B5}"/>
                                            </p:graphicEl>
                                          </p:spTgt>
                                        </p:tgtEl>
                                        <p:attrNameLst>
                                          <p:attrName>style.visibility</p:attrName>
                                        </p:attrNameLst>
                                      </p:cBhvr>
                                      <p:to>
                                        <p:strVal val="visible"/>
                                      </p:to>
                                    </p:set>
                                    <p:animEffect transition="in" filter="fade">
                                      <p:cBhvr>
                                        <p:cTn id="42" dur="2000"/>
                                        <p:tgtEl>
                                          <p:spTgt spid="6">
                                            <p:graphicEl>
                                              <a:dgm id="{47040914-B129-4079-8236-4099788663B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200271BE-BF09-4B4C-9F81-7148AC45D27A}"/>
                                            </p:graphicEl>
                                          </p:spTgt>
                                        </p:tgtEl>
                                        <p:attrNameLst>
                                          <p:attrName>style.visibility</p:attrName>
                                        </p:attrNameLst>
                                      </p:cBhvr>
                                      <p:to>
                                        <p:strVal val="visible"/>
                                      </p:to>
                                    </p:set>
                                    <p:animEffect transition="in" filter="fade">
                                      <p:cBhvr>
                                        <p:cTn id="47" dur="2000"/>
                                        <p:tgtEl>
                                          <p:spTgt spid="6">
                                            <p:graphicEl>
                                              <a:dgm id="{200271BE-BF09-4B4C-9F81-7148AC45D2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BF38D658-3E77-420D-B4BB-FA26A2E49FC3}"/>
                                            </p:graphicEl>
                                          </p:spTgt>
                                        </p:tgtEl>
                                        <p:attrNameLst>
                                          <p:attrName>style.visibility</p:attrName>
                                        </p:attrNameLst>
                                      </p:cBhvr>
                                      <p:to>
                                        <p:strVal val="visible"/>
                                      </p:to>
                                    </p:set>
                                    <p:animEffect transition="in" filter="fade">
                                      <p:cBhvr>
                                        <p:cTn id="52" dur="2000"/>
                                        <p:tgtEl>
                                          <p:spTgt spid="6">
                                            <p:graphicEl>
                                              <a:dgm id="{BF38D658-3E77-420D-B4BB-FA26A2E49F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1794"/>
            <a:ext cx="9144000" cy="6879794"/>
          </a:xfrm>
          <a:prstGeom prst="rect">
            <a:avLst/>
          </a:prstGeom>
          <a:noFill/>
          <a:ln w="9525">
            <a:noFill/>
            <a:miter lim="800000"/>
            <a:headEnd/>
            <a:tailEnd/>
          </a:ln>
        </p:spPr>
      </p:pic>
      <p:sp>
        <p:nvSpPr>
          <p:cNvPr id="3" name="TextBox 2"/>
          <p:cNvSpPr txBox="1"/>
          <p:nvPr/>
        </p:nvSpPr>
        <p:spPr>
          <a:xfrm>
            <a:off x="611560" y="405567"/>
            <a:ext cx="7704856" cy="584775"/>
          </a:xfrm>
          <a:prstGeom prst="rect">
            <a:avLst/>
          </a:prstGeom>
          <a:noFill/>
        </p:spPr>
        <p:txBody>
          <a:bodyPr wrap="square" rtlCol="0">
            <a:spAutoFit/>
          </a:bodyPr>
          <a:lstStyle/>
          <a:p>
            <a:r>
              <a:rPr lang="en-GB" sz="3200" b="1" dirty="0" smtClean="0">
                <a:solidFill>
                  <a:schemeClr val="bg1"/>
                </a:solidFill>
              </a:rPr>
              <a:t>The University Library 1425 - 1975</a:t>
            </a:r>
            <a:endParaRPr lang="en-GB" sz="3200" b="1" dirty="0">
              <a:solidFill>
                <a:schemeClr val="bg1"/>
              </a:solidFill>
            </a:endParaRPr>
          </a:p>
        </p:txBody>
      </p:sp>
      <p:sp>
        <p:nvSpPr>
          <p:cNvPr id="6" name="Footer Placeholder 5"/>
          <p:cNvSpPr>
            <a:spLocks noGrp="1"/>
          </p:cNvSpPr>
          <p:nvPr>
            <p:ph type="ftr" sz="quarter" idx="11"/>
          </p:nvPr>
        </p:nvSpPr>
        <p:spPr>
          <a:xfrm>
            <a:off x="304800" y="6410848"/>
            <a:ext cx="8839200" cy="365760"/>
          </a:xfrm>
        </p:spPr>
        <p:txBody>
          <a:bodyPr/>
          <a:lstStyle/>
          <a:p>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GB" sz="4000" dirty="0" smtClean="0">
                <a:solidFill>
                  <a:srgbClr val="FF0066"/>
                </a:solidFill>
                <a:latin typeface="+mn-lt"/>
              </a:rPr>
              <a:t>The OCLC analysis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4799346"/>
              </p:ext>
            </p:extLst>
          </p:nvPr>
        </p:nvGraphicFramePr>
        <p:xfrm>
          <a:off x="395536" y="1556792"/>
          <a:ext cx="8316664" cy="4869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22764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40</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1519"/>
    </mc:Choice>
    <mc:Fallback xmlns="">
      <p:transition spd="slow" advTm="10151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65163" y="428625"/>
            <a:ext cx="7545387" cy="409575"/>
          </a:xfrm>
        </p:spPr>
        <p:txBody>
          <a:bodyPr>
            <a:noAutofit/>
          </a:bodyPr>
          <a:lstStyle/>
          <a:p>
            <a:pPr eaLnBrk="1" hangingPunct="1"/>
            <a:r>
              <a:rPr lang="en-GB" sz="3600" dirty="0" smtClean="0">
                <a:solidFill>
                  <a:srgbClr val="FF0000"/>
                </a:solidFill>
                <a:latin typeface="+mn-lt"/>
              </a:rPr>
              <a:t>The agenda for libraries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98823547"/>
              </p:ext>
            </p:extLst>
          </p:nvPr>
        </p:nvGraphicFramePr>
        <p:xfrm>
          <a:off x="611188" y="1412875"/>
          <a:ext cx="7924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371656"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41</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5800"/>
    </mc:Choice>
    <mc:Fallback xmlns="">
      <p:transition spd="slow" advTm="1458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4"/>
          <p:cNvGraphicFramePr>
            <a:graphicFrameLocks noChangeAspect="1"/>
          </p:cNvGraphicFramePr>
          <p:nvPr/>
        </p:nvGraphicFramePr>
        <p:xfrm>
          <a:off x="684213" y="1268413"/>
          <a:ext cx="7920037" cy="4752975"/>
        </p:xfrm>
        <a:graphic>
          <a:graphicData uri="http://schemas.openxmlformats.org/presentationml/2006/ole">
            <mc:AlternateContent xmlns:mc="http://schemas.openxmlformats.org/markup-compatibility/2006">
              <mc:Choice xmlns:v="urn:schemas-microsoft-com:vml" Requires="v">
                <p:oleObj spid="_x0000_s2068" name="Slide" r:id="rId4" imgW="5027668" imgH="3884802" progId="PowerPoint.Slide.8">
                  <p:embed/>
                </p:oleObj>
              </mc:Choice>
              <mc:Fallback>
                <p:oleObj name="Slide" r:id="rId4" imgW="5027668" imgH="388480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7920037"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8"/>
          <p:cNvSpPr>
            <a:spLocks noGrp="1" noChangeArrowheads="1"/>
          </p:cNvSpPr>
          <p:nvPr>
            <p:ph type="ctrTitle" idx="4294967295"/>
          </p:nvPr>
        </p:nvSpPr>
        <p:spPr>
          <a:xfrm>
            <a:off x="1588" y="333375"/>
            <a:ext cx="9142412" cy="677863"/>
          </a:xfrm>
          <a:noFill/>
        </p:spPr>
        <p:txBody>
          <a:bodyPr anchor="ctr">
            <a:normAutofit fontScale="90000"/>
          </a:bodyPr>
          <a:lstStyle/>
          <a:p>
            <a:pPr algn="ctr"/>
            <a:r>
              <a:rPr lang="en-US" sz="4500" b="1" dirty="0">
                <a:solidFill>
                  <a:srgbClr val="FF0000"/>
                </a:solidFill>
                <a:latin typeface="Comic Sans MS" pitchFamily="66" charset="0"/>
              </a:rPr>
              <a:t>Digital Overlap Strategy</a:t>
            </a:r>
            <a:endParaRPr lang="en-US" sz="4500" b="1" dirty="0">
              <a:solidFill>
                <a:srgbClr val="FF0000"/>
              </a:solidFill>
              <a:latin typeface="Consolas" pitchFamily="49" charset="0"/>
            </a:endParaRPr>
          </a:p>
        </p:txBody>
      </p:sp>
      <p:sp>
        <p:nvSpPr>
          <p:cNvPr id="2" name="Footer Placeholder 1"/>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3" name="Slide Number Placeholder 2"/>
          <p:cNvSpPr>
            <a:spLocks noGrp="1"/>
          </p:cNvSpPr>
          <p:nvPr>
            <p:ph type="sldNum" sz="quarter" idx="12"/>
          </p:nvPr>
        </p:nvSpPr>
        <p:spPr/>
        <p:txBody>
          <a:bodyPr/>
          <a:lstStyle/>
          <a:p>
            <a:fld id="{6360BC75-2688-436D-B63B-CFD983DF3D60}" type="slidenum">
              <a:rPr lang="en-GB" smtClean="0"/>
              <a:t>42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p:nvPr>
        </p:nvPicPr>
        <p:blipFill>
          <a:blip r:embed="rId4" cstate="print"/>
          <a:srcRect/>
          <a:stretch>
            <a:fillRect/>
          </a:stretch>
        </p:blipFill>
        <p:spPr>
          <a:xfrm>
            <a:off x="0" y="1052513"/>
            <a:ext cx="9144000" cy="5805487"/>
          </a:xfrm>
        </p:spPr>
      </p:pic>
      <p:sp>
        <p:nvSpPr>
          <p:cNvPr id="68611" name="Rectangle 3"/>
          <p:cNvSpPr>
            <a:spLocks noGrp="1" noChangeArrowheads="1"/>
          </p:cNvSpPr>
          <p:nvPr>
            <p:ph type="title" idx="4294967295"/>
          </p:nvPr>
        </p:nvSpPr>
        <p:spPr>
          <a:xfrm>
            <a:off x="0" y="0"/>
            <a:ext cx="9144000" cy="914400"/>
          </a:xfrm>
        </p:spPr>
        <p:txBody>
          <a:bodyPr>
            <a:normAutofit/>
          </a:bodyPr>
          <a:lstStyle/>
          <a:p>
            <a:r>
              <a:rPr lang="en-GB" sz="3600" dirty="0" smtClean="0">
                <a:solidFill>
                  <a:srgbClr val="FF0000"/>
                </a:solidFill>
                <a:latin typeface="+mn-lt"/>
              </a:rPr>
              <a:t>Always Expect the Unexpected</a:t>
            </a:r>
          </a:p>
        </p:txBody>
      </p:sp>
      <p:sp>
        <p:nvSpPr>
          <p:cNvPr id="6" name="Footer Placeholder 5"/>
          <p:cNvSpPr>
            <a:spLocks noGrp="1"/>
          </p:cNvSpPr>
          <p:nvPr>
            <p:ph type="ftr" sz="quarter" idx="11"/>
          </p:nvPr>
        </p:nvSpPr>
        <p:spPr>
          <a:xfrm>
            <a:off x="304800" y="6410848"/>
            <a:ext cx="8839200" cy="365760"/>
          </a:xfrm>
        </p:spPr>
        <p:txBody>
          <a:bodyPr/>
          <a:lstStyle/>
          <a:p>
            <a:pPr>
              <a:defRPr/>
            </a:pPr>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pPr>
              <a:defRPr/>
            </a:pPr>
            <a:fld id="{4AD8BB17-0841-43A3-B631-BD4FC1474B49}" type="slidenum">
              <a:rPr lang="en-GB" smtClean="0"/>
              <a:pPr>
                <a:defRPr/>
              </a:pPr>
              <a:t>43</a:t>
            </a:fld>
            <a:endParaRPr lang="en-GB"/>
          </a:p>
        </p:txBody>
      </p:sp>
    </p:spTree>
    <p:custDataLst>
      <p:tags r:id="rId1"/>
    </p:custDataLst>
  </p:cSld>
  <p:clrMapOvr>
    <a:masterClrMapping/>
  </p:clrMapOvr>
  <p:transition advTm="4654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21" y="1124744"/>
            <a:ext cx="9148241" cy="4608512"/>
          </a:xfrm>
          <a:prstGeom prst="rect">
            <a:avLst/>
          </a:prstGeom>
          <a:noFill/>
          <a:ln w="9525">
            <a:noFill/>
            <a:miter lim="800000"/>
            <a:headEnd/>
            <a:tailEnd/>
          </a:ln>
        </p:spPr>
      </p:pic>
      <p:sp>
        <p:nvSpPr>
          <p:cNvPr id="3" name="TextBox 2"/>
          <p:cNvSpPr txBox="1"/>
          <p:nvPr/>
        </p:nvSpPr>
        <p:spPr>
          <a:xfrm>
            <a:off x="179512" y="332656"/>
            <a:ext cx="8536311" cy="523220"/>
          </a:xfrm>
          <a:prstGeom prst="rect">
            <a:avLst/>
          </a:prstGeom>
          <a:noFill/>
        </p:spPr>
        <p:txBody>
          <a:bodyPr wrap="none" rtlCol="0">
            <a:spAutoFit/>
          </a:bodyPr>
          <a:lstStyle/>
          <a:p>
            <a:r>
              <a:rPr lang="en-GB" sz="2800" dirty="0" smtClean="0"/>
              <a:t>King James Library, University of St Andrews (1410)</a:t>
            </a:r>
            <a:endParaRPr lang="en-GB" sz="2800" dirty="0"/>
          </a:p>
        </p:txBody>
      </p:sp>
      <p:sp>
        <p:nvSpPr>
          <p:cNvPr id="6" name="Footer Placeholder 5"/>
          <p:cNvSpPr>
            <a:spLocks noGrp="1"/>
          </p:cNvSpPr>
          <p:nvPr>
            <p:ph type="ftr" sz="quarter" idx="11"/>
          </p:nvPr>
        </p:nvSpPr>
        <p:spPr>
          <a:xfrm>
            <a:off x="304800" y="6410848"/>
            <a:ext cx="8659688"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99331" name="Rectangle 3"/>
          <p:cNvSpPr>
            <a:spLocks noChangeArrowheads="1"/>
          </p:cNvSpPr>
          <p:nvPr/>
        </p:nvSpPr>
        <p:spPr bwMode="auto">
          <a:xfrm>
            <a:off x="250825" y="3716338"/>
            <a:ext cx="8382000"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FFFF00"/>
                </a:solidFill>
                <a:latin typeface="Verdana" pitchFamily="34" charset="0"/>
                <a:cs typeface="Arial" charset="0"/>
              </a:rPr>
              <a:t/>
            </a:r>
            <a:br>
              <a:rPr lang="en-US" sz="4000">
                <a:solidFill>
                  <a:srgbClr val="FFFF00"/>
                </a:solidFill>
                <a:latin typeface="Verdana" pitchFamily="34" charset="0"/>
                <a:cs typeface="Arial" charset="0"/>
              </a:rPr>
            </a:br>
            <a:r>
              <a:rPr lang="en-US" sz="4400">
                <a:solidFill>
                  <a:srgbClr val="FFFF00"/>
                </a:solidFill>
                <a:latin typeface="Verdana" pitchFamily="34" charset="0"/>
                <a:cs typeface="Arial" charset="0"/>
              </a:rPr>
              <a:t/>
            </a:r>
            <a:br>
              <a:rPr lang="en-US" sz="4400">
                <a:solidFill>
                  <a:srgbClr val="FFFF00"/>
                </a:solidFill>
                <a:latin typeface="Verdana" pitchFamily="34" charset="0"/>
                <a:cs typeface="Arial" charset="0"/>
              </a:rPr>
            </a:br>
            <a:endParaRPr lang="en-US" sz="2800">
              <a:solidFill>
                <a:srgbClr val="FFFF00"/>
              </a:solidFill>
              <a:latin typeface="Verdana" pitchFamily="34" charset="0"/>
              <a:cs typeface="Arial" charset="0"/>
            </a:endParaRPr>
          </a:p>
        </p:txBody>
      </p:sp>
      <p:sp>
        <p:nvSpPr>
          <p:cNvPr id="99332" name="Rectangle 4"/>
          <p:cNvSpPr>
            <a:spLocks noGrp="1" noChangeArrowheads="1"/>
          </p:cNvSpPr>
          <p:nvPr>
            <p:ph type="title"/>
          </p:nvPr>
        </p:nvSpPr>
        <p:spPr>
          <a:xfrm>
            <a:off x="5292725" y="274638"/>
            <a:ext cx="3851275" cy="1143000"/>
          </a:xfrm>
        </p:spPr>
        <p:txBody>
          <a:bodyPr>
            <a:normAutofit fontScale="90000"/>
          </a:bodyPr>
          <a:lstStyle/>
          <a:p>
            <a:r>
              <a:rPr lang="en-GB" sz="4000">
                <a:solidFill>
                  <a:srgbClr val="FFFF00"/>
                </a:solidFill>
                <a:latin typeface="Arial Rounded MT Bold" pitchFamily="34" charset="0"/>
              </a:rPr>
              <a:t>The End of Libraries</a:t>
            </a:r>
          </a:p>
        </p:txBody>
      </p:sp>
      <p:graphicFrame>
        <p:nvGraphicFramePr>
          <p:cNvPr id="99333" name="Object 5"/>
          <p:cNvGraphicFramePr>
            <a:graphicFrameLocks noGrp="1" noChangeAspect="1"/>
          </p:cNvGraphicFramePr>
          <p:nvPr>
            <p:ph sz="half" idx="2"/>
          </p:nvPr>
        </p:nvGraphicFramePr>
        <p:xfrm>
          <a:off x="0" y="0"/>
          <a:ext cx="5319713" cy="6858000"/>
        </p:xfrm>
        <a:graphic>
          <a:graphicData uri="http://schemas.openxmlformats.org/presentationml/2006/ole">
            <mc:AlternateContent xmlns:mc="http://schemas.openxmlformats.org/markup-compatibility/2006">
              <mc:Choice xmlns:v="urn:schemas-microsoft-com:vml" Requires="v">
                <p:oleObj spid="_x0000_s1043" name="Acrobat Document" r:id="rId5" imgW="5668166" imgH="8009524" progId="AcroExch.Document.7">
                  <p:embed/>
                </p:oleObj>
              </mc:Choice>
              <mc:Fallback>
                <p:oleObj name="Acrobat Document" r:id="rId5" imgW="5668166" imgH="800952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white">
                      <a:xfrm>
                        <a:off x="0" y="0"/>
                        <a:ext cx="531971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4" name="Text Box 6"/>
          <p:cNvSpPr txBox="1">
            <a:spLocks noChangeArrowheads="1"/>
          </p:cNvSpPr>
          <p:nvPr/>
        </p:nvSpPr>
        <p:spPr bwMode="auto">
          <a:xfrm>
            <a:off x="5403850" y="2060575"/>
            <a:ext cx="37401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800" b="1" i="1">
                <a:solidFill>
                  <a:srgbClr val="FFFF00"/>
                </a:solidFill>
                <a:latin typeface="Arial" charset="0"/>
                <a:cs typeface="Arial" charset="0"/>
              </a:rPr>
              <a:t>“The Librarians and Libraries</a:t>
            </a:r>
          </a:p>
          <a:p>
            <a:pPr eaLnBrk="1" hangingPunct="1"/>
            <a:r>
              <a:rPr lang="en-GB" sz="1800" b="1" i="1">
                <a:solidFill>
                  <a:srgbClr val="FFFF00"/>
                </a:solidFill>
                <a:latin typeface="Arial" charset="0"/>
                <a:cs typeface="Arial" charset="0"/>
              </a:rPr>
              <a:t> that do not accept the change </a:t>
            </a:r>
          </a:p>
          <a:p>
            <a:pPr eaLnBrk="1" hangingPunct="1"/>
            <a:r>
              <a:rPr lang="en-GB" sz="1800" b="1" i="1">
                <a:solidFill>
                  <a:srgbClr val="FFFF00"/>
                </a:solidFill>
                <a:latin typeface="Arial" charset="0"/>
                <a:cs typeface="Arial" charset="0"/>
              </a:rPr>
              <a:t>will inevitably be victims of the </a:t>
            </a:r>
          </a:p>
          <a:p>
            <a:pPr eaLnBrk="1" hangingPunct="1"/>
            <a:r>
              <a:rPr lang="en-GB" sz="1800" b="1" i="1">
                <a:solidFill>
                  <a:srgbClr val="FFFF00"/>
                </a:solidFill>
                <a:latin typeface="Arial" charset="0"/>
                <a:cs typeface="Arial" charset="0"/>
              </a:rPr>
              <a:t>evolution. For the dinosaurs it </a:t>
            </a:r>
          </a:p>
          <a:p>
            <a:pPr eaLnBrk="1" hangingPunct="1"/>
            <a:r>
              <a:rPr lang="en-GB" sz="1800" b="1" i="1">
                <a:solidFill>
                  <a:srgbClr val="FFFF00"/>
                </a:solidFill>
                <a:latin typeface="Arial" charset="0"/>
                <a:cs typeface="Arial" charset="0"/>
              </a:rPr>
              <a:t>will indeed be the end.</a:t>
            </a:r>
          </a:p>
          <a:p>
            <a:pPr eaLnBrk="1" hangingPunct="1"/>
            <a:r>
              <a:rPr lang="en-GB" sz="1000" b="1" i="1">
                <a:solidFill>
                  <a:srgbClr val="FFFF00"/>
                </a:solidFill>
                <a:latin typeface="Arial" charset="0"/>
                <a:cs typeface="Arial" charset="0"/>
              </a:rPr>
              <a:t>James Thompson</a:t>
            </a:r>
          </a:p>
          <a:p>
            <a:pPr eaLnBrk="1" hangingPunct="1"/>
            <a:endParaRPr lang="en-GB" sz="1000" b="1" i="1">
              <a:solidFill>
                <a:srgbClr val="FFFF00"/>
              </a:solidFill>
              <a:latin typeface="Arial" charset="0"/>
              <a:cs typeface="Arial" charset="0"/>
            </a:endParaRPr>
          </a:p>
          <a:p>
            <a:pPr eaLnBrk="1" hangingPunct="1"/>
            <a:r>
              <a:rPr lang="en-GB" sz="1800" b="1" i="1">
                <a:solidFill>
                  <a:srgbClr val="FFFF00"/>
                </a:solidFill>
                <a:latin typeface="Arial" charset="0"/>
                <a:cs typeface="Arial" charset="0"/>
              </a:rPr>
              <a:t>“We are already very close to </a:t>
            </a:r>
          </a:p>
          <a:p>
            <a:pPr eaLnBrk="1" hangingPunct="1"/>
            <a:r>
              <a:rPr lang="en-GB" sz="1800" b="1" i="1">
                <a:solidFill>
                  <a:srgbClr val="FFFF00"/>
                </a:solidFill>
                <a:latin typeface="Arial" charset="0"/>
                <a:cs typeface="Arial" charset="0"/>
              </a:rPr>
              <a:t>the day in which a great science </a:t>
            </a:r>
          </a:p>
          <a:p>
            <a:pPr eaLnBrk="1" hangingPunct="1"/>
            <a:r>
              <a:rPr lang="en-GB" sz="1800" b="1" i="1">
                <a:solidFill>
                  <a:srgbClr val="FFFF00"/>
                </a:solidFill>
                <a:latin typeface="Arial" charset="0"/>
                <a:cs typeface="Arial" charset="0"/>
              </a:rPr>
              <a:t>Library could exist in a space</a:t>
            </a:r>
          </a:p>
          <a:p>
            <a:pPr eaLnBrk="1" hangingPunct="1"/>
            <a:r>
              <a:rPr lang="en-GB" sz="1800" b="1" i="1">
                <a:solidFill>
                  <a:srgbClr val="FFFF00"/>
                </a:solidFill>
                <a:latin typeface="Arial" charset="0"/>
                <a:cs typeface="Arial" charset="0"/>
              </a:rPr>
              <a:t>Less than 10 feet square</a:t>
            </a:r>
          </a:p>
          <a:p>
            <a:pPr eaLnBrk="1" hangingPunct="1"/>
            <a:r>
              <a:rPr lang="en-GB" sz="1000" b="1" i="1">
                <a:solidFill>
                  <a:srgbClr val="FFFF00"/>
                </a:solidFill>
                <a:latin typeface="Arial" charset="0"/>
                <a:cs typeface="Arial" charset="0"/>
              </a:rPr>
              <a:t>F W Lancaster</a:t>
            </a:r>
          </a:p>
        </p:txBody>
      </p:sp>
      <p:sp>
        <p:nvSpPr>
          <p:cNvPr id="2" name="Footer Placeholder 1"/>
          <p:cNvSpPr>
            <a:spLocks noGrp="1"/>
          </p:cNvSpPr>
          <p:nvPr>
            <p:ph type="ftr" sz="quarter" idx="11"/>
          </p:nvPr>
        </p:nvSpPr>
        <p:spPr>
          <a:xfrm>
            <a:off x="304800" y="6410848"/>
            <a:ext cx="8839200" cy="365760"/>
          </a:xfrm>
        </p:spPr>
        <p:txBody>
          <a:bodyPr/>
          <a:lstStyle/>
          <a:p>
            <a:pPr>
              <a:defRPr/>
            </a:pPr>
            <a:r>
              <a:rPr lang="en-GB" dirty="0" smtClean="0"/>
              <a:t>University Library - Vision for 2020                                                                                         Pardubice, September 2012</a:t>
            </a:r>
            <a:endParaRPr lang="en-GB" dirty="0"/>
          </a:p>
        </p:txBody>
      </p:sp>
      <p:sp>
        <p:nvSpPr>
          <p:cNvPr id="3" name="Slide Number Placeholder 2"/>
          <p:cNvSpPr>
            <a:spLocks noGrp="1"/>
          </p:cNvSpPr>
          <p:nvPr>
            <p:ph type="sldNum" sz="quarter" idx="12"/>
          </p:nvPr>
        </p:nvSpPr>
        <p:spPr/>
        <p:txBody>
          <a:bodyPr/>
          <a:lstStyle/>
          <a:p>
            <a:pPr>
              <a:defRPr/>
            </a:pPr>
            <a:fld id="{D7D8B46E-90A0-4EC4-A030-F1E7F0E3F5F9}" type="slidenum">
              <a:rPr lang="en-GB" smtClean="0"/>
              <a:pPr>
                <a:defRPr/>
              </a:pPr>
              <a:t>6</a:t>
            </a:fld>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dirty="0" smtClean="0">
                <a:solidFill>
                  <a:srgbClr val="FF0066"/>
                </a:solidFill>
                <a:latin typeface="+mn-lt"/>
              </a:rPr>
              <a:t>Microsoft’s View</a:t>
            </a:r>
          </a:p>
        </p:txBody>
      </p:sp>
      <p:pic>
        <p:nvPicPr>
          <p:cNvPr id="32771" name="Picture 3"/>
          <p:cNvPicPr>
            <a:picLocks noGrp="1" noChangeAspect="1" noChangeArrowheads="1"/>
          </p:cNvPicPr>
          <p:nvPr>
            <p:ph sz="quarter" idx="1"/>
          </p:nvPr>
        </p:nvPicPr>
        <p:blipFill>
          <a:blip r:embed="rId4" cstate="print"/>
          <a:stretch>
            <a:fillRect/>
          </a:stretch>
        </p:blipFill>
        <p:spPr>
          <a:xfrm>
            <a:off x="1259632" y="1484784"/>
            <a:ext cx="6626929" cy="4032448"/>
          </a:xfrm>
        </p:spPr>
      </p:pic>
      <p:sp>
        <p:nvSpPr>
          <p:cNvPr id="32772" name="Text Box 4"/>
          <p:cNvSpPr txBox="1">
            <a:spLocks noChangeArrowheads="1"/>
          </p:cNvSpPr>
          <p:nvPr/>
        </p:nvSpPr>
        <p:spPr bwMode="auto">
          <a:xfrm>
            <a:off x="179512" y="5733256"/>
            <a:ext cx="8680450" cy="457200"/>
          </a:xfrm>
          <a:prstGeom prst="rect">
            <a:avLst/>
          </a:prstGeom>
          <a:noFill/>
          <a:ln w="9525">
            <a:noFill/>
            <a:miter lim="800000"/>
            <a:headEnd/>
            <a:tailEnd/>
          </a:ln>
        </p:spPr>
        <p:txBody>
          <a:bodyPr wrap="none">
            <a:spAutoFit/>
          </a:bodyPr>
          <a:lstStyle/>
          <a:p>
            <a:pPr eaLnBrk="0" hangingPunct="0"/>
            <a:r>
              <a:rPr lang="en-GB" sz="2400" dirty="0">
                <a:solidFill>
                  <a:srgbClr val="FF0066"/>
                </a:solidFill>
                <a:latin typeface="Times New Roman" pitchFamily="18" charset="0"/>
              </a:rPr>
              <a:t>http://www.microsoft.com/mscorp/tc/scholarly_communication.mspx</a:t>
            </a:r>
          </a:p>
        </p:txBody>
      </p:sp>
      <p:sp>
        <p:nvSpPr>
          <p:cNvPr id="6" name="Footer Placeholder 5"/>
          <p:cNvSpPr>
            <a:spLocks noGrp="1"/>
          </p:cNvSpPr>
          <p:nvPr>
            <p:ph type="ftr" sz="quarter" idx="11"/>
          </p:nvPr>
        </p:nvSpPr>
        <p:spPr>
          <a:xfrm>
            <a:off x="304800" y="6410848"/>
            <a:ext cx="8407400"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7</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621"/>
    </mc:Choice>
    <mc:Fallback xmlns="">
      <p:transition spd="slow" advTm="316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smtClean="0">
                <a:solidFill>
                  <a:srgbClr val="FF0066"/>
                </a:solidFill>
              </a:rPr>
              <a:t>The failure of Librarians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54671631"/>
              </p:ext>
            </p:extLst>
          </p:nvPr>
        </p:nvGraphicFramePr>
        <p:xfrm>
          <a:off x="0" y="1557338"/>
          <a:ext cx="9144000" cy="4679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304800" y="6410848"/>
            <a:ext cx="8839200" cy="365760"/>
          </a:xfrm>
        </p:spPr>
        <p:txBody>
          <a:bodyPr/>
          <a:lstStyle/>
          <a:p>
            <a:r>
              <a:rPr lang="en-GB" dirty="0" smtClean="0"/>
              <a:t>University Library - Vision for 2020                                                                                         Pardubice, September 2012</a:t>
            </a:r>
            <a:endParaRPr lang="en-GB" dirty="0"/>
          </a:p>
        </p:txBody>
      </p:sp>
      <p:sp>
        <p:nvSpPr>
          <p:cNvPr id="8" name="Slide Number Placeholder 7"/>
          <p:cNvSpPr>
            <a:spLocks noGrp="1"/>
          </p:cNvSpPr>
          <p:nvPr>
            <p:ph type="sldNum" sz="quarter" idx="12"/>
          </p:nvPr>
        </p:nvSpPr>
        <p:spPr/>
        <p:txBody>
          <a:bodyPr/>
          <a:lstStyle/>
          <a:p>
            <a:fld id="{6360BC75-2688-436D-B63B-CFD983DF3D60}" type="slidenum">
              <a:rPr lang="en-GB" smtClean="0"/>
              <a:t>8</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6440"/>
    </mc:Choice>
    <mc:Fallback xmlns="">
      <p:transition spd="slow" advTm="206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8D22C46-FDAF-40B4-8399-78D6F5FDC888}"/>
                                            </p:graphicEl>
                                          </p:spTgt>
                                        </p:tgtEl>
                                        <p:attrNameLst>
                                          <p:attrName>style.visibility</p:attrName>
                                        </p:attrNameLst>
                                      </p:cBhvr>
                                      <p:to>
                                        <p:strVal val="visible"/>
                                      </p:to>
                                    </p:set>
                                    <p:animEffect transition="in" filter="fade">
                                      <p:cBhvr>
                                        <p:cTn id="7" dur="2000"/>
                                        <p:tgtEl>
                                          <p:spTgt spid="5">
                                            <p:graphicEl>
                                              <a:dgm id="{68D22C46-FDAF-40B4-8399-78D6F5FDC8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7AD0DD5-95FC-4946-B110-4800AE863EFD}"/>
                                            </p:graphicEl>
                                          </p:spTgt>
                                        </p:tgtEl>
                                        <p:attrNameLst>
                                          <p:attrName>style.visibility</p:attrName>
                                        </p:attrNameLst>
                                      </p:cBhvr>
                                      <p:to>
                                        <p:strVal val="visible"/>
                                      </p:to>
                                    </p:set>
                                    <p:animEffect transition="in" filter="fade">
                                      <p:cBhvr>
                                        <p:cTn id="12" dur="2000"/>
                                        <p:tgtEl>
                                          <p:spTgt spid="5">
                                            <p:graphicEl>
                                              <a:dgm id="{F7AD0DD5-95FC-4946-B110-4800AE863E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4A697C2-A4FF-49CE-828A-165BEFBC6BB3}"/>
                                            </p:graphicEl>
                                          </p:spTgt>
                                        </p:tgtEl>
                                        <p:attrNameLst>
                                          <p:attrName>style.visibility</p:attrName>
                                        </p:attrNameLst>
                                      </p:cBhvr>
                                      <p:to>
                                        <p:strVal val="visible"/>
                                      </p:to>
                                    </p:set>
                                    <p:animEffect transition="in" filter="fade">
                                      <p:cBhvr>
                                        <p:cTn id="17" dur="2000"/>
                                        <p:tgtEl>
                                          <p:spTgt spid="5">
                                            <p:graphicEl>
                                              <a:dgm id="{C4A697C2-A4FF-49CE-828A-165BEFBC6BB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E7470119-8445-457C-AEEE-CBFFCA28B8F1}"/>
                                            </p:graphicEl>
                                          </p:spTgt>
                                        </p:tgtEl>
                                        <p:attrNameLst>
                                          <p:attrName>style.visibility</p:attrName>
                                        </p:attrNameLst>
                                      </p:cBhvr>
                                      <p:to>
                                        <p:strVal val="visible"/>
                                      </p:to>
                                    </p:set>
                                    <p:animEffect transition="in" filter="fade">
                                      <p:cBhvr>
                                        <p:cTn id="22" dur="2000"/>
                                        <p:tgtEl>
                                          <p:spTgt spid="5">
                                            <p:graphicEl>
                                              <a:dgm id="{E7470119-8445-457C-AEEE-CBFFCA28B8F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AF03E697-4EBA-4460-9BE5-47B8E9392EDD}"/>
                                            </p:graphicEl>
                                          </p:spTgt>
                                        </p:tgtEl>
                                        <p:attrNameLst>
                                          <p:attrName>style.visibility</p:attrName>
                                        </p:attrNameLst>
                                      </p:cBhvr>
                                      <p:to>
                                        <p:strVal val="visible"/>
                                      </p:to>
                                    </p:set>
                                    <p:animEffect transition="in" filter="fade">
                                      <p:cBhvr>
                                        <p:cTn id="27" dur="2000"/>
                                        <p:tgtEl>
                                          <p:spTgt spid="5">
                                            <p:graphicEl>
                                              <a:dgm id="{AF03E697-4EBA-4460-9BE5-47B8E9392E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506A2497-BE50-4421-BB68-3B3EDFEE7EA0}"/>
                                            </p:graphicEl>
                                          </p:spTgt>
                                        </p:tgtEl>
                                        <p:attrNameLst>
                                          <p:attrName>style.visibility</p:attrName>
                                        </p:attrNameLst>
                                      </p:cBhvr>
                                      <p:to>
                                        <p:strVal val="visible"/>
                                      </p:to>
                                    </p:set>
                                    <p:animEffect transition="in" filter="fade">
                                      <p:cBhvr>
                                        <p:cTn id="32" dur="2000"/>
                                        <p:tgtEl>
                                          <p:spTgt spid="5">
                                            <p:graphicEl>
                                              <a:dgm id="{506A2497-BE50-4421-BB68-3B3EDFEE7EA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4ECD9F6B-F3CC-408D-8109-483579853199}"/>
                                            </p:graphicEl>
                                          </p:spTgt>
                                        </p:tgtEl>
                                        <p:attrNameLst>
                                          <p:attrName>style.visibility</p:attrName>
                                        </p:attrNameLst>
                                      </p:cBhvr>
                                      <p:to>
                                        <p:strVal val="visible"/>
                                      </p:to>
                                    </p:set>
                                    <p:animEffect transition="in" filter="fade">
                                      <p:cBhvr>
                                        <p:cTn id="37" dur="2000"/>
                                        <p:tgtEl>
                                          <p:spTgt spid="5">
                                            <p:graphicEl>
                                              <a:dgm id="{4ECD9F6B-F3CC-408D-8109-48357985319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71978603-A939-4C8F-8577-EA895E0522B5}"/>
                                            </p:graphicEl>
                                          </p:spTgt>
                                        </p:tgtEl>
                                        <p:attrNameLst>
                                          <p:attrName>style.visibility</p:attrName>
                                        </p:attrNameLst>
                                      </p:cBhvr>
                                      <p:to>
                                        <p:strVal val="visible"/>
                                      </p:to>
                                    </p:set>
                                    <p:animEffect transition="in" filter="fade">
                                      <p:cBhvr>
                                        <p:cTn id="42" dur="2000"/>
                                        <p:tgtEl>
                                          <p:spTgt spid="5">
                                            <p:graphicEl>
                                              <a:dgm id="{71978603-A939-4C8F-8577-EA895E0522B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A79B5B00-DBFD-4FAF-9046-330AF69348A7}"/>
                                            </p:graphicEl>
                                          </p:spTgt>
                                        </p:tgtEl>
                                        <p:attrNameLst>
                                          <p:attrName>style.visibility</p:attrName>
                                        </p:attrNameLst>
                                      </p:cBhvr>
                                      <p:to>
                                        <p:strVal val="visible"/>
                                      </p:to>
                                    </p:set>
                                    <p:animEffect transition="in" filter="fade">
                                      <p:cBhvr>
                                        <p:cTn id="47" dur="2000"/>
                                        <p:tgtEl>
                                          <p:spTgt spid="5">
                                            <p:graphicEl>
                                              <a:dgm id="{A79B5B00-DBFD-4FAF-9046-330AF69348A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CE891308-8FF1-4F7A-B47C-12F5D7853BEA}"/>
                                            </p:graphicEl>
                                          </p:spTgt>
                                        </p:tgtEl>
                                        <p:attrNameLst>
                                          <p:attrName>style.visibility</p:attrName>
                                        </p:attrNameLst>
                                      </p:cBhvr>
                                      <p:to>
                                        <p:strVal val="visible"/>
                                      </p:to>
                                    </p:set>
                                    <p:animEffect transition="in" filter="fade">
                                      <p:cBhvr>
                                        <p:cTn id="52" dur="2000"/>
                                        <p:tgtEl>
                                          <p:spTgt spid="5">
                                            <p:graphicEl>
                                              <a:dgm id="{CE891308-8FF1-4F7A-B47C-12F5D7853B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aymondClarke_Storage&amp;DM"/>
          <p:cNvPicPr>
            <a:picLocks noChangeAspect="1" noChangeArrowheads="1"/>
          </p:cNvPicPr>
          <p:nvPr/>
        </p:nvPicPr>
        <p:blipFill>
          <a:blip r:embed="rId3" cstate="print"/>
          <a:srcRect/>
          <a:stretch>
            <a:fillRect/>
          </a:stretch>
        </p:blipFill>
        <p:spPr bwMode="auto">
          <a:xfrm>
            <a:off x="0" y="0"/>
            <a:ext cx="9144000" cy="6957392"/>
          </a:xfrm>
          <a:prstGeom prst="rect">
            <a:avLst/>
          </a:prstGeom>
          <a:noFill/>
          <a:ln w="9525">
            <a:noFill/>
            <a:miter lim="800000"/>
            <a:headEnd/>
            <a:tailEnd/>
          </a:ln>
        </p:spPr>
      </p:pic>
      <p:sp>
        <p:nvSpPr>
          <p:cNvPr id="6" name="Footer Placeholder 5"/>
          <p:cNvSpPr>
            <a:spLocks noGrp="1"/>
          </p:cNvSpPr>
          <p:nvPr>
            <p:ph type="ftr" sz="quarter" idx="11"/>
          </p:nvPr>
        </p:nvSpPr>
        <p:spPr>
          <a:xfrm>
            <a:off x="304800" y="6410848"/>
            <a:ext cx="4123184" cy="365760"/>
          </a:xfrm>
        </p:spPr>
        <p:txBody>
          <a:bodyPr/>
          <a:lstStyle/>
          <a:p>
            <a:r>
              <a:rPr lang="en-GB" dirty="0" smtClean="0"/>
              <a:t>University Library - Vision for 2020                                                                                         Pardubice, September 2012</a:t>
            </a:r>
            <a:endParaRPr lang="en-GB" dirty="0"/>
          </a:p>
        </p:txBody>
      </p:sp>
      <p:sp>
        <p:nvSpPr>
          <p:cNvPr id="7" name="Slide Number Placeholder 6"/>
          <p:cNvSpPr>
            <a:spLocks noGrp="1"/>
          </p:cNvSpPr>
          <p:nvPr>
            <p:ph type="sldNum" sz="quarter" idx="12"/>
          </p:nvPr>
        </p:nvSpPr>
        <p:spPr/>
        <p:txBody>
          <a:bodyPr/>
          <a:lstStyle/>
          <a:p>
            <a:fld id="{6360BC75-2688-436D-B63B-CFD983DF3D60}" type="slidenum">
              <a:rPr lang="en-GB" smtClean="0"/>
              <a:t>9</a:t>
            </a:fld>
            <a:endParaRPr lang="en-GB"/>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ST_TIMELINE" val="31.1"/>
  <p:tag name="HST_ACTIVE_THIS_SESSION" val="NO"/>
</p:tagLst>
</file>

<file path=ppt/tags/tag10.xml><?xml version="1.0" encoding="utf-8"?>
<p:tagLst xmlns:a="http://schemas.openxmlformats.org/drawingml/2006/main" xmlns:r="http://schemas.openxmlformats.org/officeDocument/2006/relationships" xmlns:p="http://schemas.openxmlformats.org/presentationml/2006/main">
  <p:tag name="HST_AUDIO_DURATION" val="43283"/>
  <p:tag name="HST_TIMELINE" val="35.6|46.2|56.7|79.3"/>
  <p:tag name="HST_TIMELINE_INTERVALS" val="|35.6|10.6|10.5"/>
  <p:tag name="TIMING" val="|35.6|10.6|10.5"/>
  <p:tag name="HST_ACTIVE_THIS_SESSION" val="NO"/>
</p:tagLst>
</file>

<file path=ppt/tags/tag11.xml><?xml version="1.0" encoding="utf-8"?>
<p:tagLst xmlns:a="http://schemas.openxmlformats.org/drawingml/2006/main" xmlns:r="http://schemas.openxmlformats.org/officeDocument/2006/relationships" xmlns:p="http://schemas.openxmlformats.org/presentationml/2006/main">
  <p:tag name="HST_AUDIO_DURATION" val="5700"/>
  <p:tag name="HST_TIMELINE" val="114.8"/>
  <p:tag name="HST_ACTIVE_THIS_SESSION" val="NO"/>
</p:tagLst>
</file>

<file path=ppt/tags/tag12.xml><?xml version="1.0" encoding="utf-8"?>
<p:tagLst xmlns:a="http://schemas.openxmlformats.org/drawingml/2006/main" xmlns:r="http://schemas.openxmlformats.org/officeDocument/2006/relationships" xmlns:p="http://schemas.openxmlformats.org/presentationml/2006/main">
  <p:tag name="HST_TIMELINE" val="76.1"/>
  <p:tag name="HST_ACTIVE_THIS_SESSION" val="NO"/>
</p:tagLst>
</file>

<file path=ppt/tags/tag13.xml><?xml version="1.0" encoding="utf-8"?>
<p:tagLst xmlns:a="http://schemas.openxmlformats.org/drawingml/2006/main" xmlns:r="http://schemas.openxmlformats.org/officeDocument/2006/relationships" xmlns:p="http://schemas.openxmlformats.org/presentationml/2006/main">
  <p:tag name="HST_TIMELINE" val="2.7|10.0|52.4"/>
  <p:tag name="HST_TIMELINE_INTERVALS" val="|2.7|7.3"/>
  <p:tag name="TIMING" val="|2.7|7.3"/>
  <p:tag name="HST_ACTIVE_THIS_SESSION" val="NO"/>
</p:tagLst>
</file>

<file path=ppt/tags/tag14.xml><?xml version="1.0" encoding="utf-8"?>
<p:tagLst xmlns:a="http://schemas.openxmlformats.org/drawingml/2006/main" xmlns:r="http://schemas.openxmlformats.org/officeDocument/2006/relationships" xmlns:p="http://schemas.openxmlformats.org/presentationml/2006/main">
  <p:tag name="HST_TIMELINE" val="65.2"/>
  <p:tag name="HST_ACTIVE_THIS_SESSION" val="NO"/>
</p:tagLst>
</file>

<file path=ppt/tags/tag15.xml><?xml version="1.0" encoding="utf-8"?>
<p:tagLst xmlns:a="http://schemas.openxmlformats.org/drawingml/2006/main" xmlns:r="http://schemas.openxmlformats.org/officeDocument/2006/relationships" xmlns:p="http://schemas.openxmlformats.org/presentationml/2006/main">
  <p:tag name="HST_TIMELINE" val="51.3"/>
  <p:tag name="HST_ACTIVE_THIS_SESSION" val="NO"/>
</p:tagLst>
</file>

<file path=ppt/tags/tag16.xml><?xml version="1.0" encoding="utf-8"?>
<p:tagLst xmlns:a="http://schemas.openxmlformats.org/drawingml/2006/main" xmlns:r="http://schemas.openxmlformats.org/officeDocument/2006/relationships" xmlns:p="http://schemas.openxmlformats.org/presentationml/2006/main">
  <p:tag name="HST_TIMELINE" val="69.5"/>
  <p:tag name="HST_ACTIVE_THIS_SESSION" val="NO"/>
</p:tagLst>
</file>

<file path=ppt/tags/tag17.xml><?xml version="1.0" encoding="utf-8"?>
<p:tagLst xmlns:a="http://schemas.openxmlformats.org/drawingml/2006/main" xmlns:r="http://schemas.openxmlformats.org/officeDocument/2006/relationships" xmlns:p="http://schemas.openxmlformats.org/presentationml/2006/main">
  <p:tag name="HST_TIMELINE" val="5.1|20.3|33.6|45.2|62.8"/>
  <p:tag name="HST_TIMELINE_INTERVALS" val="|5.1|15.2|13.3|11.6"/>
  <p:tag name="TIMING" val="|5.1|15.2|13.3|11.6"/>
  <p:tag name="HST_ACTIVE_THIS_SESSION" val="NO"/>
</p:tagLst>
</file>

<file path=ppt/tags/tag18.xml><?xml version="1.0" encoding="utf-8"?>
<p:tagLst xmlns:a="http://schemas.openxmlformats.org/drawingml/2006/main" xmlns:r="http://schemas.openxmlformats.org/officeDocument/2006/relationships" xmlns:p="http://schemas.openxmlformats.org/presentationml/2006/main">
  <p:tag name="HST_AUDIO_DURATION" val="14541"/>
  <p:tag name="HST_TIMELINE" val="17.6|76.7|92.0|111.0|141.8"/>
  <p:tag name="HST_TIMELINE_INTERVALS" val="|17.6|59.1|15.3|18.9"/>
  <p:tag name="TIMING" val="|17.6|59.1|15.3|18.9"/>
  <p:tag name="HST_ACTIVE_THIS_SESSION" val="NO"/>
</p:tagLst>
</file>

<file path=ppt/tags/tag19.xml><?xml version="1.0" encoding="utf-8"?>
<p:tagLst xmlns:a="http://schemas.openxmlformats.org/drawingml/2006/main" xmlns:r="http://schemas.openxmlformats.org/officeDocument/2006/relationships" xmlns:p="http://schemas.openxmlformats.org/presentationml/2006/main">
  <p:tag name="HST_TIMELINE" val="8.5|10.6|13.1|16.9|21.0|23.0|54.6"/>
  <p:tag name="HST_TIMELINE_INTERVALS" val="|8.5|2.1|2.4|3.8|4.2|2.0"/>
  <p:tag name="TIMING" val="|8.5|2.1|2.4|3.8|4.2|2.0"/>
  <p:tag name="HST_ACTIVE_THIS_SESSION" val="NO"/>
</p:tagLst>
</file>

<file path=ppt/tags/tag2.xml><?xml version="1.0" encoding="utf-8"?>
<p:tagLst xmlns:a="http://schemas.openxmlformats.org/drawingml/2006/main" xmlns:r="http://schemas.openxmlformats.org/officeDocument/2006/relationships" xmlns:p="http://schemas.openxmlformats.org/presentationml/2006/main">
  <p:tag name="HST_AUDIO_DURATION" val="14001"/>
  <p:tag name="HST_TIMELINE" val="11.4|28.0|39.4|48.7|63.7|98.5|124.9|128.0|146.2|158.2|205.9"/>
  <p:tag name="HST_TIMELINE_INTERVALS" val="|11.4|16.6|11.4|9.3|15.0|34.9|26.4|3.1|18.2|12.0"/>
  <p:tag name="TIMING" val="|11.4|16.6|11.4|9.3|15.0|34.9|26.4|3.1|18.2|12.0"/>
  <p:tag name="HST_ACTIVE_THIS_SESSION" val="NO"/>
</p:tagLst>
</file>

<file path=ppt/tags/tag20.xml><?xml version="1.0" encoding="utf-8"?>
<p:tagLst xmlns:a="http://schemas.openxmlformats.org/drawingml/2006/main" xmlns:r="http://schemas.openxmlformats.org/officeDocument/2006/relationships" xmlns:p="http://schemas.openxmlformats.org/presentationml/2006/main">
  <p:tag name="HST_TIMELINE" val="168.8"/>
  <p:tag name="HST_ACTIVE_THIS_SESSION" val="NO"/>
</p:tagLst>
</file>

<file path=ppt/tags/tag21.xml><?xml version="1.0" encoding="utf-8"?>
<p:tagLst xmlns:a="http://schemas.openxmlformats.org/drawingml/2006/main" xmlns:r="http://schemas.openxmlformats.org/officeDocument/2006/relationships" xmlns:p="http://schemas.openxmlformats.org/presentationml/2006/main">
  <p:tag name="HST_TIMELINE" val="36.0"/>
  <p:tag name="HST_ACTIVE_THIS_SESSION" val="NO"/>
</p:tagLst>
</file>

<file path=ppt/tags/tag22.xml><?xml version="1.0" encoding="utf-8"?>
<p:tagLst xmlns:a="http://schemas.openxmlformats.org/drawingml/2006/main" xmlns:r="http://schemas.openxmlformats.org/officeDocument/2006/relationships" xmlns:p="http://schemas.openxmlformats.org/presentationml/2006/main">
  <p:tag name="HST_TIMELINE" val="155.1"/>
  <p:tag name="HST_ACTIVE_THIS_SESSION" val="NO"/>
</p:tagLst>
</file>

<file path=ppt/tags/tag23.xml><?xml version="1.0" encoding="utf-8"?>
<p:tagLst xmlns:a="http://schemas.openxmlformats.org/drawingml/2006/main" xmlns:r="http://schemas.openxmlformats.org/officeDocument/2006/relationships" xmlns:p="http://schemas.openxmlformats.org/presentationml/2006/main">
  <p:tag name="HST_TIMELINE" val="75.3"/>
  <p:tag name="HST_ACTIVE_THIS_SESSION" val="NO"/>
</p:tagLst>
</file>

<file path=ppt/tags/tag24.xml><?xml version="1.0" encoding="utf-8"?>
<p:tagLst xmlns:a="http://schemas.openxmlformats.org/drawingml/2006/main" xmlns:r="http://schemas.openxmlformats.org/officeDocument/2006/relationships" xmlns:p="http://schemas.openxmlformats.org/presentationml/2006/main">
  <p:tag name="HST_MEDIA" val="1"/>
</p:tagLst>
</file>

<file path=ppt/tags/tag25.xml><?xml version="1.0" encoding="utf-8"?>
<p:tagLst xmlns:a="http://schemas.openxmlformats.org/drawingml/2006/main" xmlns:r="http://schemas.openxmlformats.org/officeDocument/2006/relationships" xmlns:p="http://schemas.openxmlformats.org/presentationml/2006/main">
  <p:tag name="HST_TIMELINE" val="22.6"/>
  <p:tag name="HST_ACTIVE_THIS_SESSION" val="NO"/>
</p:tagLst>
</file>

<file path=ppt/tags/tag26.xml><?xml version="1.0" encoding="utf-8"?>
<p:tagLst xmlns:a="http://schemas.openxmlformats.org/drawingml/2006/main" xmlns:r="http://schemas.openxmlformats.org/officeDocument/2006/relationships" xmlns:p="http://schemas.openxmlformats.org/presentationml/2006/main">
  <p:tag name="HST_TIMELINE" val="53.3|66.6|76.9|84.0|92.7|115.0"/>
  <p:tag name="HST_TIMELINE_INTERVALS" val="|53.3|13.4|10.2|7.1|8.7"/>
  <p:tag name="TIMING" val="|53.3|13.4|10.2|7.1|8.7"/>
  <p:tag name="HST_ACTIVE_THIS_SESSION" val="NO"/>
</p:tagLst>
</file>

<file path=ppt/tags/tag27.xml><?xml version="1.0" encoding="utf-8"?>
<p:tagLst xmlns:a="http://schemas.openxmlformats.org/drawingml/2006/main" xmlns:r="http://schemas.openxmlformats.org/officeDocument/2006/relationships" xmlns:p="http://schemas.openxmlformats.org/presentationml/2006/main">
  <p:tag name="HST_AUDIO_DURATION" val="10401"/>
  <p:tag name="HST_TIMELINE" val="24.1|26.1|27.3|28.6|29.7|30.9|32.2|33.3|34.2|35.3|41.5|53.2|63.6|71.7|81.1|87.0|112.1|125.8|132.2|143.2|162.1"/>
  <p:tag name="HST_TIMELINE_INTERVALS" val="|24.1|2.0|1.2|1.2|1.1|1.2|1.3|1.1|0.9|1.1|6.2|11.7|10.4|8.1|9.4|5.8|25.2|13.7|6.4|11.0"/>
  <p:tag name="TIMING" val="|24.1|2.0|1.2|1.2|1.1|1.2|1.3|1.1|0.9|1.1|6.2|11.7|10.4|8.1|9.4|5.8|25.2|13.7|6.4|11.0"/>
  <p:tag name="HST_ACTIVE_THIS_SESSION" val="NO"/>
</p:tagLst>
</file>

<file path=ppt/tags/tag28.xml><?xml version="1.0" encoding="utf-8"?>
<p:tagLst xmlns:a="http://schemas.openxmlformats.org/drawingml/2006/main" xmlns:r="http://schemas.openxmlformats.org/officeDocument/2006/relationships" xmlns:p="http://schemas.openxmlformats.org/presentationml/2006/main">
  <p:tag name="HST_TIMELINE" val="101.0"/>
  <p:tag name="HST_ACTIVE_THIS_SESSION" val="NO"/>
</p:tagLst>
</file>

<file path=ppt/tags/tag29.xml><?xml version="1.0" encoding="utf-8"?>
<p:tagLst xmlns:a="http://schemas.openxmlformats.org/drawingml/2006/main" xmlns:r="http://schemas.openxmlformats.org/officeDocument/2006/relationships" xmlns:p="http://schemas.openxmlformats.org/presentationml/2006/main">
  <p:tag name="HST_TIMELINE" val="145.3"/>
  <p:tag name="HST_ACTIVE_THIS_SESSION" val="NO"/>
</p:tagLst>
</file>

<file path=ppt/tags/tag3.xml><?xml version="1.0" encoding="utf-8"?>
<p:tagLst xmlns:a="http://schemas.openxmlformats.org/drawingml/2006/main" xmlns:r="http://schemas.openxmlformats.org/officeDocument/2006/relationships" xmlns:p="http://schemas.openxmlformats.org/presentationml/2006/main">
  <p:tag name="HST_TIMELINE" val="73.6"/>
  <p:tag name="HST_ACTIVE_THIS_SESSION" val="NO"/>
</p:tagLst>
</file>

<file path=ppt/tags/tag30.xml><?xml version="1.0" encoding="utf-8"?>
<p:tagLst xmlns:a="http://schemas.openxmlformats.org/drawingml/2006/main" xmlns:r="http://schemas.openxmlformats.org/officeDocument/2006/relationships" xmlns:p="http://schemas.openxmlformats.org/presentationml/2006/main">
  <p:tag name="HST_TIMELINE" val="46.0"/>
  <p:tag name="HST_ACTIVE_THIS_SESSION" val="NO"/>
</p:tagLst>
</file>

<file path=ppt/tags/tag4.xml><?xml version="1.0" encoding="utf-8"?>
<p:tagLst xmlns:a="http://schemas.openxmlformats.org/drawingml/2006/main" xmlns:r="http://schemas.openxmlformats.org/officeDocument/2006/relationships" xmlns:p="http://schemas.openxmlformats.org/presentationml/2006/main">
  <p:tag name="HST_TIMELINE" val="4.5|7.3|9.4|11.8|15.2|17.2|19.4|21.6|23.1|25.0|27.1|29.6|31.3|33.1|34.7|36.1|37.9|40.5|42.4|44.4|85.2"/>
  <p:tag name="HST_TIMELINE_INTERVALS" val="|4.5|2.8|2.1|2.4|3.5|1.9|2.2|2.1|1.6|1.9|2.1|2.4|1.8|1.7|1.6|1.4|1.8|2.6|1.9|1.9"/>
  <p:tag name="TIMING" val="|4.5|2.8|2.1|2.4|3.5|1.9|2.2|2.1|1.6|1.9|2.1|2.4|1.8|1.7|1.6|1.4|1.8|2.6|1.9|1.9"/>
  <p:tag name="HST_ACTIVE_THIS_SESSION" val="NO"/>
</p:tagLst>
</file>

<file path=ppt/tags/tag5.xml><?xml version="1.0" encoding="utf-8"?>
<p:tagLst xmlns:a="http://schemas.openxmlformats.org/drawingml/2006/main" xmlns:r="http://schemas.openxmlformats.org/officeDocument/2006/relationships" xmlns:p="http://schemas.openxmlformats.org/presentationml/2006/main">
  <p:tag name="HST_TIMELINE" val="96.4"/>
  <p:tag name="HST_ACTIVE_THIS_SESSION" val="NO"/>
</p:tagLst>
</file>

<file path=ppt/tags/tag6.xml><?xml version="1.0" encoding="utf-8"?>
<p:tagLst xmlns:a="http://schemas.openxmlformats.org/drawingml/2006/main" xmlns:r="http://schemas.openxmlformats.org/officeDocument/2006/relationships" xmlns:p="http://schemas.openxmlformats.org/presentationml/2006/main">
  <p:tag name="HST_TIMELINE" val="12.4|29.4|85.1"/>
  <p:tag name="HST_TIMELINE_INTERVALS" val="|12.4|17.0"/>
  <p:tag name="TIMING" val="|12.4|17.0"/>
  <p:tag name="HST_ACTIVE_THIS_SESSION" val="NO"/>
</p:tagLst>
</file>

<file path=ppt/tags/tag7.xml><?xml version="1.0" encoding="utf-8"?>
<p:tagLst xmlns:a="http://schemas.openxmlformats.org/drawingml/2006/main" xmlns:r="http://schemas.openxmlformats.org/officeDocument/2006/relationships" xmlns:p="http://schemas.openxmlformats.org/presentationml/2006/main">
  <p:tag name="HST_AUDIO_DURATION" val="27340"/>
  <p:tag name="HST_TIMELINE" val="105.8"/>
  <p:tag name="HST_ACTIVE_THIS_SESSION" val="NO"/>
</p:tagLst>
</file>

<file path=ppt/tags/tag8.xml><?xml version="1.0" encoding="utf-8"?>
<p:tagLst xmlns:a="http://schemas.openxmlformats.org/drawingml/2006/main" xmlns:r="http://schemas.openxmlformats.org/officeDocument/2006/relationships" xmlns:p="http://schemas.openxmlformats.org/presentationml/2006/main">
  <p:tag name="HST_TIMELINE" val="118.9"/>
  <p:tag name="HST_ACTIVE_THIS_SESSION" val="NO"/>
</p:tagLst>
</file>

<file path=ppt/tags/tag9.xml><?xml version="1.0" encoding="utf-8"?>
<p:tagLst xmlns:a="http://schemas.openxmlformats.org/drawingml/2006/main" xmlns:r="http://schemas.openxmlformats.org/officeDocument/2006/relationships" xmlns:p="http://schemas.openxmlformats.org/presentationml/2006/main">
  <p:tag name="HST_TIMELINE" val="64.4"/>
  <p:tag name="HST_ACTIVE_THIS_SESSION" val="NO"/>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183</TotalTime>
  <Words>4479</Words>
  <Application>Microsoft Office PowerPoint</Application>
  <PresentationFormat>On-screen Show (4:3)</PresentationFormat>
  <Paragraphs>480</Paragraphs>
  <Slides>43</Slides>
  <Notes>43</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Civic</vt:lpstr>
      <vt:lpstr>Acrobat Document</vt:lpstr>
      <vt:lpstr>Slide</vt:lpstr>
      <vt:lpstr>Libraries: Doorway to the past and key to the future</vt:lpstr>
      <vt:lpstr>Czech Medical Libraries in 1983</vt:lpstr>
      <vt:lpstr>Continuity and Tradition</vt:lpstr>
      <vt:lpstr>PowerPoint Presentation</vt:lpstr>
      <vt:lpstr>PowerPoint Presentation</vt:lpstr>
      <vt:lpstr>The End of Libraries</vt:lpstr>
      <vt:lpstr>Microsoft’s View</vt:lpstr>
      <vt:lpstr>The failure of Librarians</vt:lpstr>
      <vt:lpstr>PowerPoint Presentation</vt:lpstr>
      <vt:lpstr>Data mining </vt:lpstr>
      <vt:lpstr>Collaborative research</vt:lpstr>
      <vt:lpstr>Forms of e-content</vt:lpstr>
      <vt:lpstr>Ten Word Wiki</vt:lpstr>
      <vt:lpstr>“Climategate: University of East Anglia  U-turn in climate change row”</vt:lpstr>
      <vt:lpstr>The Good Old Days……..</vt:lpstr>
      <vt:lpstr>“This is not an incremental change but a   discontinuity” </vt:lpstr>
      <vt:lpstr>The Environment</vt:lpstr>
      <vt:lpstr>PowerPoint Presentation</vt:lpstr>
      <vt:lpstr>Action Man: Available from All Good Bookshops…..</vt:lpstr>
      <vt:lpstr>Digital Natives (1)</vt:lpstr>
      <vt:lpstr>Digital Natives: An Inexorable Trend (2010-11)</vt:lpstr>
      <vt:lpstr>ChildWise Annual Survey 2008</vt:lpstr>
      <vt:lpstr>The Dempsey Paradox</vt:lpstr>
      <vt:lpstr>Digital Immigrants</vt:lpstr>
      <vt:lpstr>The Good Old Days……..</vt:lpstr>
      <vt:lpstr>Cabinets of Curiosities</vt:lpstr>
      <vt:lpstr>PowerPoint Presentation</vt:lpstr>
      <vt:lpstr>Library/Information service challenges</vt:lpstr>
      <vt:lpstr>PowerPoint Presentation</vt:lpstr>
      <vt:lpstr>Law’s Second Law</vt:lpstr>
      <vt:lpstr>PowerPoint Presentation</vt:lpstr>
      <vt:lpstr>PowerPoint Presentation</vt:lpstr>
      <vt:lpstr>Sarah Thomas and manuscripts</vt:lpstr>
      <vt:lpstr>Adding Value to Staff</vt:lpstr>
      <vt:lpstr>   Adding value to the institution </vt:lpstr>
      <vt:lpstr>PowerPoint Presentation</vt:lpstr>
      <vt:lpstr>Trusted repositories: the five Maori tests</vt:lpstr>
      <vt:lpstr>The future of information management</vt:lpstr>
      <vt:lpstr>Valuable – or invaluable?</vt:lpstr>
      <vt:lpstr>The OCLC analysis</vt:lpstr>
      <vt:lpstr>The agenda for libraries</vt:lpstr>
      <vt:lpstr>Digital Overlap Strategy</vt:lpstr>
      <vt:lpstr>Always Expect the Unexpected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dc:creator>
  <cp:lastModifiedBy>Law</cp:lastModifiedBy>
  <cp:revision>28</cp:revision>
  <cp:lastPrinted>2012-09-21T15:37:13Z</cp:lastPrinted>
  <dcterms:created xsi:type="dcterms:W3CDTF">2012-09-01T09:27:41Z</dcterms:created>
  <dcterms:modified xsi:type="dcterms:W3CDTF">2012-09-25T19:37:46Z</dcterms:modified>
</cp:coreProperties>
</file>